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30"/>
  </p:notesMasterIdLst>
  <p:handoutMasterIdLst>
    <p:handoutMasterId r:id="rId231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510" r:id="rId112"/>
    <p:sldId id="1398" r:id="rId113"/>
    <p:sldId id="1405" r:id="rId114"/>
    <p:sldId id="1511" r:id="rId115"/>
    <p:sldId id="1406" r:id="rId116"/>
    <p:sldId id="1399" r:id="rId117"/>
    <p:sldId id="1400" r:id="rId118"/>
    <p:sldId id="1401" r:id="rId119"/>
    <p:sldId id="1512" r:id="rId120"/>
    <p:sldId id="1407" r:id="rId121"/>
    <p:sldId id="1408" r:id="rId122"/>
    <p:sldId id="1409" r:id="rId123"/>
    <p:sldId id="1410" r:id="rId124"/>
    <p:sldId id="1411" r:id="rId125"/>
    <p:sldId id="1412" r:id="rId126"/>
    <p:sldId id="1414" r:id="rId127"/>
    <p:sldId id="1413" r:id="rId128"/>
    <p:sldId id="1415" r:id="rId129"/>
    <p:sldId id="1416" r:id="rId130"/>
    <p:sldId id="1417" r:id="rId131"/>
    <p:sldId id="1418" r:id="rId132"/>
    <p:sldId id="1420" r:id="rId133"/>
    <p:sldId id="1421" r:id="rId134"/>
    <p:sldId id="1422" r:id="rId135"/>
    <p:sldId id="1423" r:id="rId136"/>
    <p:sldId id="1513" r:id="rId137"/>
    <p:sldId id="1514" r:id="rId138"/>
    <p:sldId id="1427" r:id="rId139"/>
    <p:sldId id="1424" r:id="rId140"/>
    <p:sldId id="1425" r:id="rId141"/>
    <p:sldId id="1426" r:id="rId142"/>
    <p:sldId id="1428" r:id="rId143"/>
    <p:sldId id="1429" r:id="rId144"/>
    <p:sldId id="1430" r:id="rId145"/>
    <p:sldId id="1431" r:id="rId146"/>
    <p:sldId id="1432" r:id="rId147"/>
    <p:sldId id="1433" r:id="rId148"/>
    <p:sldId id="1434" r:id="rId149"/>
    <p:sldId id="1435" r:id="rId150"/>
    <p:sldId id="1436" r:id="rId151"/>
    <p:sldId id="1437" r:id="rId152"/>
    <p:sldId id="1438" r:id="rId153"/>
    <p:sldId id="1439" r:id="rId154"/>
    <p:sldId id="1441" r:id="rId155"/>
    <p:sldId id="1442" r:id="rId156"/>
    <p:sldId id="1443" r:id="rId157"/>
    <p:sldId id="1444" r:id="rId158"/>
    <p:sldId id="1445" r:id="rId159"/>
    <p:sldId id="1446" r:id="rId160"/>
    <p:sldId id="1447" r:id="rId161"/>
    <p:sldId id="1448" r:id="rId162"/>
    <p:sldId id="1449" r:id="rId163"/>
    <p:sldId id="1450" r:id="rId164"/>
    <p:sldId id="1451" r:id="rId165"/>
    <p:sldId id="1452" r:id="rId166"/>
    <p:sldId id="1453" r:id="rId167"/>
    <p:sldId id="1454" r:id="rId168"/>
    <p:sldId id="1455" r:id="rId169"/>
    <p:sldId id="1456" r:id="rId170"/>
    <p:sldId id="1457" r:id="rId171"/>
    <p:sldId id="1458" r:id="rId172"/>
    <p:sldId id="1459" r:id="rId173"/>
    <p:sldId id="1460" r:id="rId174"/>
    <p:sldId id="1461" r:id="rId175"/>
    <p:sldId id="1462" r:id="rId176"/>
    <p:sldId id="1463" r:id="rId177"/>
    <p:sldId id="1464" r:id="rId178"/>
    <p:sldId id="1465" r:id="rId179"/>
    <p:sldId id="1466" r:id="rId180"/>
    <p:sldId id="1468" r:id="rId181"/>
    <p:sldId id="1470" r:id="rId182"/>
    <p:sldId id="1517" r:id="rId183"/>
    <p:sldId id="1471" r:id="rId184"/>
    <p:sldId id="1516" r:id="rId185"/>
    <p:sldId id="1518" r:id="rId186"/>
    <p:sldId id="1519" r:id="rId187"/>
    <p:sldId id="1520" r:id="rId188"/>
    <p:sldId id="1521" r:id="rId189"/>
    <p:sldId id="1523" r:id="rId190"/>
    <p:sldId id="1524" r:id="rId191"/>
    <p:sldId id="1525" r:id="rId192"/>
    <p:sldId id="1526" r:id="rId193"/>
    <p:sldId id="1522" r:id="rId194"/>
    <p:sldId id="1527" r:id="rId195"/>
    <p:sldId id="1469" r:id="rId196"/>
    <p:sldId id="1472" r:id="rId197"/>
    <p:sldId id="1515" r:id="rId198"/>
    <p:sldId id="1473" r:id="rId199"/>
    <p:sldId id="1474" r:id="rId200"/>
    <p:sldId id="1475" r:id="rId201"/>
    <p:sldId id="1476" r:id="rId202"/>
    <p:sldId id="1477" r:id="rId203"/>
    <p:sldId id="1467" r:id="rId204"/>
    <p:sldId id="1479" r:id="rId205"/>
    <p:sldId id="1478" r:id="rId206"/>
    <p:sldId id="1481" r:id="rId207"/>
    <p:sldId id="1480" r:id="rId208"/>
    <p:sldId id="1483" r:id="rId209"/>
    <p:sldId id="1484" r:id="rId210"/>
    <p:sldId id="1485" r:id="rId211"/>
    <p:sldId id="1486" r:id="rId212"/>
    <p:sldId id="1487" r:id="rId213"/>
    <p:sldId id="1488" r:id="rId214"/>
    <p:sldId id="1489" r:id="rId215"/>
    <p:sldId id="1490" r:id="rId216"/>
    <p:sldId id="1491" r:id="rId217"/>
    <p:sldId id="1492" r:id="rId218"/>
    <p:sldId id="1493" r:id="rId219"/>
    <p:sldId id="1494" r:id="rId220"/>
    <p:sldId id="1495" r:id="rId221"/>
    <p:sldId id="1497" r:id="rId222"/>
    <p:sldId id="1503" r:id="rId223"/>
    <p:sldId id="1504" r:id="rId224"/>
    <p:sldId id="1505" r:id="rId225"/>
    <p:sldId id="1496" r:id="rId226"/>
    <p:sldId id="1506" r:id="rId227"/>
    <p:sldId id="1507" r:id="rId228"/>
    <p:sldId id="1508" r:id="rId229"/>
  </p:sldIdLst>
  <p:sldSz cx="10440988" cy="6858000"/>
  <p:notesSz cx="6797675" cy="9926638"/>
  <p:embeddedFontLst>
    <p:embeddedFont>
      <p:font typeface="Cambria Math" panose="02040503050406030204" pitchFamily="18" charset="0"/>
      <p:regular r:id="rId232"/>
    </p:embeddedFont>
    <p:embeddedFont>
      <p:font typeface="Candara" panose="020E0502030303020204" pitchFamily="34" charset="0"/>
      <p:regular r:id="rId233"/>
      <p:bold r:id="rId234"/>
      <p:italic r:id="rId235"/>
      <p:boldItalic r:id="rId236"/>
    </p:embeddedFont>
    <p:embeddedFont>
      <p:font typeface="Consolas" panose="020B0609020204030204" pitchFamily="49" charset="0"/>
      <p:regular r:id="rId237"/>
      <p:bold r:id="rId238"/>
      <p:italic r:id="rId239"/>
      <p:boldItalic r:id="rId240"/>
    </p:embeddedFont>
    <p:embeddedFont>
      <p:font typeface="Microsoft Sans Serif" panose="020B0604020202020204" pitchFamily="34" charset="0"/>
      <p:regular r:id="rId241"/>
    </p:embeddedFont>
    <p:embeddedFont>
      <p:font typeface="고도 M" panose="02000503000000020004" pitchFamily="2" charset="-127"/>
      <p:regular r:id="rId242"/>
    </p:embeddedFont>
    <p:embeddedFont>
      <p:font typeface="맑은 고딕" panose="020B0503020000020004" pitchFamily="50" charset="-127"/>
      <p:regular r:id="rId243"/>
      <p:bold r:id="rId244"/>
    </p:embeddedFont>
    <p:embeddedFont>
      <p:font typeface="맑은 고딕" panose="020B0503020000020004" pitchFamily="50" charset="-127"/>
      <p:regular r:id="rId243"/>
      <p:bold r:id="rId24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7382" autoAdjust="0"/>
  </p:normalViewPr>
  <p:slideViewPr>
    <p:cSldViewPr snapToGrid="0">
      <p:cViewPr varScale="1">
        <p:scale>
          <a:sx n="114" d="100"/>
          <a:sy n="114" d="100"/>
        </p:scale>
        <p:origin x="1530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font" Target="fonts/font6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theme" Target="theme/theme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font" Target="fonts/font7.fntdata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tableStyles" Target="tableStyle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font" Target="fonts/font8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font" Target="fonts/font9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font" Target="fonts/font1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font" Target="fonts/font5.fntdata"/><Relationship Id="rId26" Type="http://schemas.openxmlformats.org/officeDocument/2006/relationships/slide" Target="slides/slide24.xml"/><Relationship Id="rId231" Type="http://schemas.openxmlformats.org/officeDocument/2006/relationships/handoutMaster" Target="handoutMasters/handoutMaster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font" Target="fonts/font11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font" Target="fonts/font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font" Target="fonts/font12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font" Target="fonts/font2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font" Target="fonts/font13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commentAuthors" Target="commentAuthor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font" Target="fonts/font4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presProps" Target="pres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5576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324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462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998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3499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2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6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603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248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30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8043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667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3109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0435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7026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1369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3138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455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312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3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7664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7172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64608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7859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84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3" Type="http://schemas.openxmlformats.org/officeDocument/2006/relationships/image" Target="../media/image247.jpeg"/><Relationship Id="rId7" Type="http://schemas.openxmlformats.org/officeDocument/2006/relationships/image" Target="../media/image24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47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82092" y="3600134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4403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796938" y="552151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5EBB5F-A306-424C-840C-981321016471}"/>
              </a:ext>
            </a:extLst>
          </p:cNvPr>
          <p:cNvSpPr txBox="1"/>
          <p:nvPr/>
        </p:nvSpPr>
        <p:spPr>
          <a:xfrm>
            <a:off x="7647460" y="55293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205933" y="172737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5EBB5F-A306-424C-840C-981321016471}"/>
              </a:ext>
            </a:extLst>
          </p:cNvPr>
          <p:cNvSpPr txBox="1"/>
          <p:nvPr/>
        </p:nvSpPr>
        <p:spPr>
          <a:xfrm>
            <a:off x="7647460" y="55293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13519" y="138780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926157" y="138780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5EBB5F-A306-424C-840C-981321016471}"/>
              </a:ext>
            </a:extLst>
          </p:cNvPr>
          <p:cNvSpPr txBox="1"/>
          <p:nvPr/>
        </p:nvSpPr>
        <p:spPr>
          <a:xfrm>
            <a:off x="7647460" y="55293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5EBB5F-A306-424C-840C-981321016471}"/>
              </a:ext>
            </a:extLst>
          </p:cNvPr>
          <p:cNvSpPr txBox="1"/>
          <p:nvPr/>
        </p:nvSpPr>
        <p:spPr>
          <a:xfrm>
            <a:off x="7647460" y="552936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397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652286" y="20310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543316" y="109957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113951" y="20310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575616" y="20310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2037281" y="20310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C8BBA2E-741C-47E3-8DF7-6EE07DF2E9D4}"/>
              </a:ext>
            </a:extLst>
          </p:cNvPr>
          <p:cNvSpPr/>
          <p:nvPr/>
        </p:nvSpPr>
        <p:spPr>
          <a:xfrm>
            <a:off x="2498946" y="20310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652286" y="248553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113951" y="248553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575616" y="248553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2037281" y="248553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92E7FE-BA99-4CC7-AF4D-E9568A016B55}"/>
              </a:ext>
            </a:extLst>
          </p:cNvPr>
          <p:cNvSpPr/>
          <p:nvPr/>
        </p:nvSpPr>
        <p:spPr>
          <a:xfrm>
            <a:off x="2498946" y="248553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652286" y="294000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113951" y="294000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575616" y="294000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2037281" y="294000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4B67800-FC4A-41E8-9FB6-0537AC9DB9F1}"/>
              </a:ext>
            </a:extLst>
          </p:cNvPr>
          <p:cNvSpPr/>
          <p:nvPr/>
        </p:nvSpPr>
        <p:spPr>
          <a:xfrm>
            <a:off x="2498946" y="294000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652286" y="339447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113951" y="339447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575616" y="339447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2037281" y="339447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14E5E4F-727D-4CF3-B0D1-2BEA2B885BFF}"/>
              </a:ext>
            </a:extLst>
          </p:cNvPr>
          <p:cNvSpPr/>
          <p:nvPr/>
        </p:nvSpPr>
        <p:spPr>
          <a:xfrm>
            <a:off x="2498946" y="339447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DD66D93-418D-4604-909D-C00700A76D7D}"/>
              </a:ext>
            </a:extLst>
          </p:cNvPr>
          <p:cNvSpPr/>
          <p:nvPr/>
        </p:nvSpPr>
        <p:spPr>
          <a:xfrm>
            <a:off x="652286" y="38489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D61403D-A1BC-435B-8535-DD1F7A9B3A02}"/>
              </a:ext>
            </a:extLst>
          </p:cNvPr>
          <p:cNvSpPr/>
          <p:nvPr/>
        </p:nvSpPr>
        <p:spPr>
          <a:xfrm>
            <a:off x="1113951" y="38489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46C1324-1EE2-41DF-9D11-B3ABBD9B5FD3}"/>
              </a:ext>
            </a:extLst>
          </p:cNvPr>
          <p:cNvSpPr/>
          <p:nvPr/>
        </p:nvSpPr>
        <p:spPr>
          <a:xfrm>
            <a:off x="1575616" y="38489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F2E8F9E-D86F-422D-92F2-9A7D0DE1EAA1}"/>
              </a:ext>
            </a:extLst>
          </p:cNvPr>
          <p:cNvSpPr/>
          <p:nvPr/>
        </p:nvSpPr>
        <p:spPr>
          <a:xfrm>
            <a:off x="2037281" y="38489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2C982DE-EA0D-4035-8A10-03A822E71C17}"/>
              </a:ext>
            </a:extLst>
          </p:cNvPr>
          <p:cNvSpPr/>
          <p:nvPr/>
        </p:nvSpPr>
        <p:spPr>
          <a:xfrm>
            <a:off x="2498946" y="38489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5" y="207270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30" y="207270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5" y="252717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30" y="252717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228111" y="207989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689776" y="207989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151441" y="207989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221B0D9-DCBE-4533-A26D-C2C1D15DA4CD}"/>
              </a:ext>
            </a:extLst>
          </p:cNvPr>
          <p:cNvSpPr/>
          <p:nvPr/>
        </p:nvSpPr>
        <p:spPr>
          <a:xfrm>
            <a:off x="7613106" y="207989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228111" y="253436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689776" y="253436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151441" y="253436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F03C687-7CA2-40AB-A3A9-8C1E927F48BD}"/>
              </a:ext>
            </a:extLst>
          </p:cNvPr>
          <p:cNvSpPr/>
          <p:nvPr/>
        </p:nvSpPr>
        <p:spPr>
          <a:xfrm>
            <a:off x="7613106" y="253436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228111" y="298884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689776" y="298884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151441" y="298884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C4A9E09-82BD-494A-BCCF-3048D0185ED2}"/>
              </a:ext>
            </a:extLst>
          </p:cNvPr>
          <p:cNvSpPr/>
          <p:nvPr/>
        </p:nvSpPr>
        <p:spPr>
          <a:xfrm>
            <a:off x="7613106" y="298884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F0B9E8E-9D21-4207-929D-D1FED2AA1FF1}"/>
              </a:ext>
            </a:extLst>
          </p:cNvPr>
          <p:cNvSpPr/>
          <p:nvPr/>
        </p:nvSpPr>
        <p:spPr>
          <a:xfrm>
            <a:off x="6228111" y="344331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BE288BC-1C9C-4253-BE54-9F52425B3CEA}"/>
              </a:ext>
            </a:extLst>
          </p:cNvPr>
          <p:cNvSpPr/>
          <p:nvPr/>
        </p:nvSpPr>
        <p:spPr>
          <a:xfrm>
            <a:off x="6689776" y="344331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CF4F75F-3D0F-4C15-A27C-E325E1A8CEDE}"/>
              </a:ext>
            </a:extLst>
          </p:cNvPr>
          <p:cNvSpPr/>
          <p:nvPr/>
        </p:nvSpPr>
        <p:spPr>
          <a:xfrm>
            <a:off x="7151441" y="344331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0773C3A-3BD0-4D7F-BDA8-6FA963C329B0}"/>
              </a:ext>
            </a:extLst>
          </p:cNvPr>
          <p:cNvSpPr/>
          <p:nvPr/>
        </p:nvSpPr>
        <p:spPr>
          <a:xfrm>
            <a:off x="7613106" y="344331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3" y="2072703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641409" y="1981175"/>
            <a:ext cx="1857536" cy="18677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B742850-8186-4127-A740-9852F429580C}"/>
              </a:ext>
            </a:extLst>
          </p:cNvPr>
          <p:cNvSpPr txBox="1"/>
          <p:nvPr/>
        </p:nvSpPr>
        <p:spPr>
          <a:xfrm>
            <a:off x="-1437311" y="4913455"/>
            <a:ext cx="110466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D9F540-3732-402C-AC49-3643E94E3516}"/>
              </a:ext>
            </a:extLst>
          </p:cNvPr>
          <p:cNvGrpSpPr/>
          <p:nvPr/>
        </p:nvGrpSpPr>
        <p:grpSpPr>
          <a:xfrm>
            <a:off x="9942271" y="888031"/>
            <a:ext cx="1371173" cy="1355150"/>
            <a:chOff x="8880174" y="986957"/>
            <a:chExt cx="1846660" cy="182508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8B7265-D54D-4D80-A8A8-2B1887F1E732}"/>
                </a:ext>
              </a:extLst>
            </p:cNvPr>
            <p:cNvGrpSpPr/>
            <p:nvPr/>
          </p:nvGrpSpPr>
          <p:grpSpPr>
            <a:xfrm>
              <a:off x="8880174" y="986957"/>
              <a:ext cx="1846660" cy="461665"/>
              <a:chOff x="8996478" y="2059441"/>
              <a:chExt cx="1846660" cy="46166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DE4AE8A-B256-4483-A288-E64AF6D03F46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CBC7B39E-8F07-4CAB-8A88-100562012531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A11709C-7685-4C98-A9D6-5D338186EEF8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005C55A8-7936-4984-9D02-0ECDF2DB9D41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C3E46952-CB34-47CB-81C5-4B6FD1966558}"/>
                </a:ext>
              </a:extLst>
            </p:cNvPr>
            <p:cNvGrpSpPr/>
            <p:nvPr/>
          </p:nvGrpSpPr>
          <p:grpSpPr>
            <a:xfrm>
              <a:off x="8880174" y="1441429"/>
              <a:ext cx="1846660" cy="461665"/>
              <a:chOff x="8996478" y="2059441"/>
              <a:chExt cx="1846660" cy="461665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4B01F000-C822-453F-8326-4E656A070434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829CB3F9-AB22-4205-93F1-F67C0B078951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209F574-B2AE-46DC-A819-D6C75911D7DE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9B35FF2-7EF7-430B-B8F9-B9022243144E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6C2C9C5B-CB9E-4F70-BA7B-31B3D3918013}"/>
                </a:ext>
              </a:extLst>
            </p:cNvPr>
            <p:cNvGrpSpPr/>
            <p:nvPr/>
          </p:nvGrpSpPr>
          <p:grpSpPr>
            <a:xfrm>
              <a:off x="8880174" y="1895901"/>
              <a:ext cx="1846660" cy="461665"/>
              <a:chOff x="8996478" y="2059441"/>
              <a:chExt cx="1846660" cy="46166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43732B8-4B25-4202-A6AF-59A2D3A7F911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8488B77-2042-4CC2-ACB0-2E4E49642B11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CADE2A6-24B1-4237-8018-C11CAAC1CAC7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91F3504-D061-4C72-BD6B-1AA13272C73C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3CA707FD-9E06-46FC-8D48-6991A1BA3A6E}"/>
                </a:ext>
              </a:extLst>
            </p:cNvPr>
            <p:cNvGrpSpPr/>
            <p:nvPr/>
          </p:nvGrpSpPr>
          <p:grpSpPr>
            <a:xfrm>
              <a:off x="8880174" y="2350373"/>
              <a:ext cx="1846660" cy="461665"/>
              <a:chOff x="8996478" y="2059441"/>
              <a:chExt cx="1846660" cy="46166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4D5A5EB5-F822-46D2-981C-983526B52134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5419727-8DAF-4818-B45A-5FEA02648925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7F846F8E-37CA-41CE-A307-0E5C62AC0BA3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45090A2E-9BCA-4DB0-959A-A9A7FDA26B0A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C50F1E9F-21BE-4FCD-9C32-20150E39AFA8}"/>
              </a:ext>
            </a:extLst>
          </p:cNvPr>
          <p:cNvGrpSpPr/>
          <p:nvPr/>
        </p:nvGrpSpPr>
        <p:grpSpPr>
          <a:xfrm>
            <a:off x="9942271" y="2229839"/>
            <a:ext cx="1371173" cy="1355150"/>
            <a:chOff x="8880174" y="986957"/>
            <a:chExt cx="1846660" cy="1825081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F0F18DB3-1886-4FE7-BC06-74B4EC9AF05F}"/>
                </a:ext>
              </a:extLst>
            </p:cNvPr>
            <p:cNvGrpSpPr/>
            <p:nvPr/>
          </p:nvGrpSpPr>
          <p:grpSpPr>
            <a:xfrm>
              <a:off x="8880174" y="986957"/>
              <a:ext cx="1846660" cy="461665"/>
              <a:chOff x="8996478" y="2059441"/>
              <a:chExt cx="1846660" cy="461665"/>
            </a:xfrm>
          </p:grpSpPr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6CBA4D40-43EA-48B5-9292-593029DC99A5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2107ACE-62D2-4ABF-ACA0-9E435617DCC1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2D044DC1-18C3-4E9C-8320-F173208D5602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62A8E8EA-97CD-4D13-83CA-232B410106D5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36DA6188-7D6A-411B-B17C-23E02EFC3B39}"/>
                </a:ext>
              </a:extLst>
            </p:cNvPr>
            <p:cNvGrpSpPr/>
            <p:nvPr/>
          </p:nvGrpSpPr>
          <p:grpSpPr>
            <a:xfrm>
              <a:off x="8880174" y="1441429"/>
              <a:ext cx="1846660" cy="461665"/>
              <a:chOff x="8996478" y="2059441"/>
              <a:chExt cx="1846660" cy="461665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57534092-3BC4-4ACF-BBF3-D541E81E8F79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243DA01B-A23B-4FD4-9872-C407412B2EDA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FF60D5DE-886F-4C55-8220-F7FAD2749120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882817A-F356-48AA-BB67-5A3F437C073B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C71F2B19-3B30-4440-866F-E29333833E13}"/>
                </a:ext>
              </a:extLst>
            </p:cNvPr>
            <p:cNvGrpSpPr/>
            <p:nvPr/>
          </p:nvGrpSpPr>
          <p:grpSpPr>
            <a:xfrm>
              <a:off x="8880174" y="1895901"/>
              <a:ext cx="1846660" cy="461665"/>
              <a:chOff x="8996478" y="2059441"/>
              <a:chExt cx="1846660" cy="461665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3F21E04-BCAD-4E5B-BFA7-DC3F93A2F4FD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1C77C3A6-E731-4275-8AA5-AA3C4260869F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3A577472-D158-488E-965F-92293599236C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F8A653F-74B4-4E08-B966-9B784AAC1B17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A2DAB060-682D-471F-A716-FAE97B9DBEEF}"/>
                </a:ext>
              </a:extLst>
            </p:cNvPr>
            <p:cNvGrpSpPr/>
            <p:nvPr/>
          </p:nvGrpSpPr>
          <p:grpSpPr>
            <a:xfrm>
              <a:off x="8880174" y="2350373"/>
              <a:ext cx="1846660" cy="461665"/>
              <a:chOff x="8996478" y="2059441"/>
              <a:chExt cx="1846660" cy="461665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F8A79B1E-F88C-46B3-9C47-B1DDBBAA4881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055ADA2A-B52A-4D22-88DD-388AAFA4C971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7E4B31D-8403-4C42-8322-C3FD7FEA4AB6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4E577322-4C7B-4A15-8345-26EEDF960BA8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8CE3525E-653D-4A84-A19A-3B524A5D1B7C}"/>
              </a:ext>
            </a:extLst>
          </p:cNvPr>
          <p:cNvGrpSpPr/>
          <p:nvPr/>
        </p:nvGrpSpPr>
        <p:grpSpPr>
          <a:xfrm>
            <a:off x="9942271" y="3571647"/>
            <a:ext cx="1371173" cy="1355150"/>
            <a:chOff x="8880174" y="986957"/>
            <a:chExt cx="1846660" cy="1825081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9208A4EF-FEC8-4D83-B75C-30895C0C5D82}"/>
                </a:ext>
              </a:extLst>
            </p:cNvPr>
            <p:cNvGrpSpPr/>
            <p:nvPr/>
          </p:nvGrpSpPr>
          <p:grpSpPr>
            <a:xfrm>
              <a:off x="8880174" y="986957"/>
              <a:ext cx="1846660" cy="461665"/>
              <a:chOff x="8996478" y="2059441"/>
              <a:chExt cx="1846660" cy="461665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DF677D3E-528C-4A2B-AA8C-5314329DE11F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82468470-FF0F-4386-B07F-A3A50FFF32A6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E211A9A-3FB5-44D9-AB4E-1EABB5BF74F1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1DD84D6D-D7C2-4053-8A70-45953EA0BD2C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314683D8-5CD8-427F-8F2B-926B8EB9F543}"/>
                </a:ext>
              </a:extLst>
            </p:cNvPr>
            <p:cNvGrpSpPr/>
            <p:nvPr/>
          </p:nvGrpSpPr>
          <p:grpSpPr>
            <a:xfrm>
              <a:off x="8880174" y="1441429"/>
              <a:ext cx="1846660" cy="461665"/>
              <a:chOff x="8996478" y="2059441"/>
              <a:chExt cx="1846660" cy="461665"/>
            </a:xfrm>
          </p:grpSpPr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CD5666C-AD57-441F-9370-6611425077E2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9BB2D54-11C2-4E07-9297-06B81EC589A1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B93ECA35-C625-421B-ABD6-F12343A20875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25153874-A743-4D0A-AD0A-C3CA40628F1B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1272171-3A96-4F82-9703-1278F1D04F77}"/>
                </a:ext>
              </a:extLst>
            </p:cNvPr>
            <p:cNvGrpSpPr/>
            <p:nvPr/>
          </p:nvGrpSpPr>
          <p:grpSpPr>
            <a:xfrm>
              <a:off x="8880174" y="1895901"/>
              <a:ext cx="1846660" cy="461665"/>
              <a:chOff x="8996478" y="2059441"/>
              <a:chExt cx="1846660" cy="461665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5F8C65A-37DD-41ED-B057-7192B8BFF506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A7321461-4319-4DD0-9C7A-11C010F66B36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E4C5467-39D9-453B-B199-36CA98F1052D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E2A1040-8FD5-47D2-8819-566F20EF31F6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77E2C4F-106F-4817-8213-CF55BA08C236}"/>
                </a:ext>
              </a:extLst>
            </p:cNvPr>
            <p:cNvGrpSpPr/>
            <p:nvPr/>
          </p:nvGrpSpPr>
          <p:grpSpPr>
            <a:xfrm>
              <a:off x="8880174" y="2350373"/>
              <a:ext cx="1846660" cy="461665"/>
              <a:chOff x="8996478" y="2059441"/>
              <a:chExt cx="1846660" cy="461665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8FC04E-832C-45B7-A48A-2D44504990F5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3770AEF-B484-4180-86F1-8EB1716463A4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B4598845-3B17-4692-B13E-50CB3FE31788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E7477D1-4B49-4E28-8725-AE3977B072C5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A0B56CFF-0539-4A7E-9BD5-FA755AFFB71F}"/>
              </a:ext>
            </a:extLst>
          </p:cNvPr>
          <p:cNvGrpSpPr/>
          <p:nvPr/>
        </p:nvGrpSpPr>
        <p:grpSpPr>
          <a:xfrm>
            <a:off x="9942271" y="4913455"/>
            <a:ext cx="1371173" cy="1355150"/>
            <a:chOff x="8880174" y="986957"/>
            <a:chExt cx="1846660" cy="1825081"/>
          </a:xfrm>
        </p:grpSpPr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6C673662-63EE-4BE9-ACE7-031BFE8171ED}"/>
                </a:ext>
              </a:extLst>
            </p:cNvPr>
            <p:cNvGrpSpPr/>
            <p:nvPr/>
          </p:nvGrpSpPr>
          <p:grpSpPr>
            <a:xfrm>
              <a:off x="8880174" y="986957"/>
              <a:ext cx="1846660" cy="461665"/>
              <a:chOff x="8996478" y="2059441"/>
              <a:chExt cx="1846660" cy="461665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BA60956-C498-4141-B04F-B6DEDB51D311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ACA2695E-0993-49F8-B472-44E937CA933F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C568FB2-B130-4666-B75D-F3243E5FDBEB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01D6E651-0805-4E3F-8C4A-E436CDA186CE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7855FF61-8BC8-4413-8F98-185B92588D39}"/>
                </a:ext>
              </a:extLst>
            </p:cNvPr>
            <p:cNvGrpSpPr/>
            <p:nvPr/>
          </p:nvGrpSpPr>
          <p:grpSpPr>
            <a:xfrm>
              <a:off x="8880174" y="1441429"/>
              <a:ext cx="1846660" cy="461665"/>
              <a:chOff x="8996478" y="2059441"/>
              <a:chExt cx="1846660" cy="46166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CAF95E4B-2B5E-4684-BB49-2016F024D89C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AB347BCE-F132-4F9E-BE84-E743C16EB914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E38EE95C-F056-4DAF-AF10-12D4242A5AE4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CD4BB988-3FE3-4B67-903C-B6FD549A75F8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FDB615D-DABA-4D69-AF3B-4248E6A7CC35}"/>
                </a:ext>
              </a:extLst>
            </p:cNvPr>
            <p:cNvGrpSpPr/>
            <p:nvPr/>
          </p:nvGrpSpPr>
          <p:grpSpPr>
            <a:xfrm>
              <a:off x="8880174" y="1895901"/>
              <a:ext cx="1846660" cy="461665"/>
              <a:chOff x="8996478" y="2059441"/>
              <a:chExt cx="1846660" cy="461665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E751A3B-79A9-414B-BB39-B592B1EF4694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183ACF0A-8642-4980-8DE0-86EFB9DE3372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6B48692B-1DD5-478C-A9FC-0EE6BA88F06B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114C71F-4821-4394-9797-C3C4717DCB42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0ADACA22-D3A7-4F7C-804E-D7AC6432CC6E}"/>
                </a:ext>
              </a:extLst>
            </p:cNvPr>
            <p:cNvGrpSpPr/>
            <p:nvPr/>
          </p:nvGrpSpPr>
          <p:grpSpPr>
            <a:xfrm>
              <a:off x="8880174" y="2350373"/>
              <a:ext cx="1846660" cy="461665"/>
              <a:chOff x="8996478" y="2059441"/>
              <a:chExt cx="1846660" cy="461665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A41C6396-F4AB-480A-985E-4F37E792E3E1}"/>
                  </a:ext>
                </a:extLst>
              </p:cNvPr>
              <p:cNvSpPr/>
              <p:nvPr/>
            </p:nvSpPr>
            <p:spPr>
              <a:xfrm>
                <a:off x="899647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22AA7D5-31BB-46A1-A9C5-9CFD6EE54226}"/>
                  </a:ext>
                </a:extLst>
              </p:cNvPr>
              <p:cNvSpPr/>
              <p:nvPr/>
            </p:nvSpPr>
            <p:spPr>
              <a:xfrm>
                <a:off x="945814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8DAE3050-F159-4A7F-8D26-C94FEB181B73}"/>
                  </a:ext>
                </a:extLst>
              </p:cNvPr>
              <p:cNvSpPr/>
              <p:nvPr/>
            </p:nvSpPr>
            <p:spPr>
              <a:xfrm>
                <a:off x="9919808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FF0FCB5D-F03F-4836-B1F4-A15D809E5B08}"/>
                  </a:ext>
                </a:extLst>
              </p:cNvPr>
              <p:cNvSpPr/>
              <p:nvPr/>
            </p:nvSpPr>
            <p:spPr>
              <a:xfrm>
                <a:off x="10381473" y="2059441"/>
                <a:ext cx="461665" cy="46166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정육면체 13">
            <a:extLst>
              <a:ext uri="{FF2B5EF4-FFF2-40B4-BE49-F238E27FC236}">
                <a16:creationId xmlns:a16="http://schemas.microsoft.com/office/drawing/2014/main" id="{A5259BD9-4C56-4878-87EA-0D3E626E65BA}"/>
              </a:ext>
            </a:extLst>
          </p:cNvPr>
          <p:cNvSpPr/>
          <p:nvPr/>
        </p:nvSpPr>
        <p:spPr>
          <a:xfrm>
            <a:off x="84124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5300F711-FB15-4389-A938-4B96A9CE379D}"/>
              </a:ext>
            </a:extLst>
          </p:cNvPr>
          <p:cNvSpPr/>
          <p:nvPr/>
        </p:nvSpPr>
        <p:spPr>
          <a:xfrm>
            <a:off x="138988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2F2ED8F3-375B-4333-B6BE-FF290B04A26F}"/>
              </a:ext>
            </a:extLst>
          </p:cNvPr>
          <p:cNvSpPr/>
          <p:nvPr/>
        </p:nvSpPr>
        <p:spPr>
          <a:xfrm>
            <a:off x="1938528" y="2663952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46EB4E8A-5A4B-4631-A251-90A870B3EDF3}"/>
              </a:ext>
            </a:extLst>
          </p:cNvPr>
          <p:cNvSpPr/>
          <p:nvPr/>
        </p:nvSpPr>
        <p:spPr>
          <a:xfrm>
            <a:off x="84124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1E5598AA-0265-4FDA-ACB6-232F0FDC1D1E}"/>
              </a:ext>
            </a:extLst>
          </p:cNvPr>
          <p:cNvSpPr/>
          <p:nvPr/>
        </p:nvSpPr>
        <p:spPr>
          <a:xfrm>
            <a:off x="138988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FE0A65FE-4B6C-45ED-BDC8-40E7EF374C71}"/>
              </a:ext>
            </a:extLst>
          </p:cNvPr>
          <p:cNvSpPr/>
          <p:nvPr/>
        </p:nvSpPr>
        <p:spPr>
          <a:xfrm>
            <a:off x="1938528" y="2139696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4124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8991282-F7BA-46FF-8B21-9F293CAB9AEB}"/>
              </a:ext>
            </a:extLst>
          </p:cNvPr>
          <p:cNvSpPr/>
          <p:nvPr/>
        </p:nvSpPr>
        <p:spPr>
          <a:xfrm>
            <a:off x="138988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A4E65B83-7EE1-40D6-A9FD-88ACDC96DC0D}"/>
              </a:ext>
            </a:extLst>
          </p:cNvPr>
          <p:cNvSpPr/>
          <p:nvPr/>
        </p:nvSpPr>
        <p:spPr>
          <a:xfrm>
            <a:off x="1938528" y="1615440"/>
            <a:ext cx="667728" cy="667728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613355" y="4569569"/>
            <a:ext cx="2123257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613354" y="473101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613353" y="489246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613352" y="505390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34773-E4DA-457A-8BAB-F8CA83F462FB}"/>
              </a:ext>
            </a:extLst>
          </p:cNvPr>
          <p:cNvSpPr/>
          <p:nvPr/>
        </p:nvSpPr>
        <p:spPr>
          <a:xfrm>
            <a:off x="613351" y="5215353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C7C46-EC15-481E-990E-8BC94E8AB8C3}"/>
              </a:ext>
            </a:extLst>
          </p:cNvPr>
          <p:cNvSpPr/>
          <p:nvPr/>
        </p:nvSpPr>
        <p:spPr>
          <a:xfrm>
            <a:off x="613350" y="5376799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C4031-A88D-4C65-8299-CECA56CC346F}"/>
              </a:ext>
            </a:extLst>
          </p:cNvPr>
          <p:cNvSpPr/>
          <p:nvPr/>
        </p:nvSpPr>
        <p:spPr>
          <a:xfrm>
            <a:off x="613349" y="5538245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A5B6F4-D503-431A-B5DB-E749A626181F}"/>
              </a:ext>
            </a:extLst>
          </p:cNvPr>
          <p:cNvSpPr/>
          <p:nvPr/>
        </p:nvSpPr>
        <p:spPr>
          <a:xfrm>
            <a:off x="613348" y="5699691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437490-BB25-442F-BBD9-7CF935D7AB89}"/>
              </a:ext>
            </a:extLst>
          </p:cNvPr>
          <p:cNvSpPr/>
          <p:nvPr/>
        </p:nvSpPr>
        <p:spPr>
          <a:xfrm>
            <a:off x="613347" y="5861137"/>
            <a:ext cx="2123257" cy="1614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76FB0803-89BA-4710-AAC3-5CD9529BF2F6}"/>
              </a:ext>
            </a:extLst>
          </p:cNvPr>
          <p:cNvSpPr/>
          <p:nvPr/>
        </p:nvSpPr>
        <p:spPr>
          <a:xfrm>
            <a:off x="4322655" y="2554501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195F071F-8939-4FF1-A918-1AF2F48D5123}"/>
              </a:ext>
            </a:extLst>
          </p:cNvPr>
          <p:cNvSpPr/>
          <p:nvPr/>
        </p:nvSpPr>
        <p:spPr>
          <a:xfrm>
            <a:off x="4322655" y="2229813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DC4EE848-4AC8-4E6C-AB45-EF8C8888A379}"/>
              </a:ext>
            </a:extLst>
          </p:cNvPr>
          <p:cNvSpPr/>
          <p:nvPr/>
        </p:nvSpPr>
        <p:spPr>
          <a:xfrm>
            <a:off x="4322655" y="1905125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24EA53C-BA16-4041-86A6-FD7FDFCA84D4}"/>
              </a:ext>
            </a:extLst>
          </p:cNvPr>
          <p:cNvSpPr/>
          <p:nvPr/>
        </p:nvSpPr>
        <p:spPr>
          <a:xfrm>
            <a:off x="4322655" y="1580437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9919D325-225B-46B8-8265-348AEC592D3B}"/>
              </a:ext>
            </a:extLst>
          </p:cNvPr>
          <p:cNvSpPr/>
          <p:nvPr/>
        </p:nvSpPr>
        <p:spPr>
          <a:xfrm>
            <a:off x="4322655" y="1255749"/>
            <a:ext cx="304800" cy="304800"/>
          </a:xfrm>
          <a:prstGeom prst="cube">
            <a:avLst/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092754"/>
            <a:ext cx="589919" cy="2192990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E39A12-9E95-4DF1-8DF2-C1E36D4A2673}"/>
              </a:ext>
            </a:extLst>
          </p:cNvPr>
          <p:cNvGrpSpPr/>
          <p:nvPr/>
        </p:nvGrpSpPr>
        <p:grpSpPr>
          <a:xfrm>
            <a:off x="4086244" y="4136557"/>
            <a:ext cx="968676" cy="2123262"/>
            <a:chOff x="4086244" y="4136557"/>
            <a:chExt cx="968676" cy="212326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FD356C-6C7F-44D1-884D-614B9568C48A}"/>
                </a:ext>
              </a:extLst>
            </p:cNvPr>
            <p:cNvSpPr/>
            <p:nvPr/>
          </p:nvSpPr>
          <p:spPr>
            <a:xfrm rot="5400000">
              <a:off x="3912568" y="5117468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9744EC-27B4-435B-8D88-BFF495F9F640}"/>
                </a:ext>
              </a:extLst>
            </p:cNvPr>
            <p:cNvSpPr/>
            <p:nvPr/>
          </p:nvSpPr>
          <p:spPr>
            <a:xfrm rot="5400000">
              <a:off x="3751122" y="511746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83066FB-DB6E-4EC6-8810-C38361445D15}"/>
                </a:ext>
              </a:extLst>
            </p:cNvPr>
            <p:cNvSpPr/>
            <p:nvPr/>
          </p:nvSpPr>
          <p:spPr>
            <a:xfrm rot="5400000">
              <a:off x="3589676" y="5117466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5031CC-AAA5-4645-9134-E404D3FB7C3B}"/>
                </a:ext>
              </a:extLst>
            </p:cNvPr>
            <p:cNvSpPr/>
            <p:nvPr/>
          </p:nvSpPr>
          <p:spPr>
            <a:xfrm rot="5400000">
              <a:off x="3428230" y="511746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7A6C378-5662-4C46-B1B8-94059E3EF4A3}"/>
                </a:ext>
              </a:extLst>
            </p:cNvPr>
            <p:cNvSpPr/>
            <p:nvPr/>
          </p:nvSpPr>
          <p:spPr>
            <a:xfrm rot="5400000">
              <a:off x="3266784" y="5117464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06EC0-D16D-48A8-AF6C-561700B62C40}"/>
                </a:ext>
              </a:extLst>
            </p:cNvPr>
            <p:cNvSpPr/>
            <p:nvPr/>
          </p:nvSpPr>
          <p:spPr>
            <a:xfrm rot="5400000">
              <a:off x="3105338" y="5117463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236976" y="49731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(6,3,5,5)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6404" y="627633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1568023" y="626653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(9*9,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3*25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(9,3,7,7)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893BC3-E81B-4A6E-8F8A-3CC66F9528B4}"/>
              </a:ext>
            </a:extLst>
          </p:cNvPr>
          <p:cNvSpPr/>
          <p:nvPr/>
        </p:nvSpPr>
        <p:spPr>
          <a:xfrm rot="5400000">
            <a:off x="6322509" y="4351309"/>
            <a:ext cx="1571869" cy="16154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127414" y="4650292"/>
            <a:ext cx="1061934" cy="101316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8267508" y="4835533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(9,6,3,3)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51853" y="618484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9618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614105" y="2247900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             4,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920406" y="14184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17563F-5544-4899-A9B3-46EC7C0F883C}"/>
              </a:ext>
            </a:extLst>
          </p:cNvPr>
          <p:cNvSpPr txBox="1"/>
          <p:nvPr/>
        </p:nvSpPr>
        <p:spPr>
          <a:xfrm>
            <a:off x="121920" y="5163312"/>
            <a:ext cx="1207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[[0. 1. 3. 4.]</a:t>
            </a:r>
          </a:p>
          <a:p>
            <a:r>
              <a:rPr lang="en-US" altLang="ko-KR">
                <a:solidFill>
                  <a:schemeClr val="tx1"/>
                </a:solidFill>
              </a:rPr>
              <a:t> [1. 2. 4. 5.]</a:t>
            </a:r>
          </a:p>
          <a:p>
            <a:r>
              <a:rPr lang="en-US" altLang="ko-KR">
                <a:solidFill>
                  <a:schemeClr val="tx1"/>
                </a:solidFill>
              </a:rPr>
              <a:t> [3. 4. 6. 7.]</a:t>
            </a:r>
          </a:p>
          <a:p>
            <a:r>
              <a:rPr lang="en-US" altLang="ko-KR">
                <a:solidFill>
                  <a:schemeClr val="tx1"/>
                </a:solidFill>
              </a:rPr>
              <a:t> [4. 5. 7. 8.]]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4120895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448727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4853654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5220033" y="49011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4120895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448727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4853654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5220033" y="52675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4120895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448727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4853654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5220033" y="56339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4120895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448727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4853654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5220033" y="60003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0280D-3D71-422C-BA5D-770F81804063}"/>
              </a:ext>
            </a:extLst>
          </p:cNvPr>
          <p:cNvSpPr txBox="1"/>
          <p:nvPr/>
        </p:nvSpPr>
        <p:spPr>
          <a:xfrm>
            <a:off x="6135624" y="503525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합성곱의 횟수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내의 멤버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701BE1-D756-475D-BDDE-44361422E542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921199-A85E-4E75-8B14-161F55EF55EC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D7B707E-436C-4E3F-9FB5-F799B5963398}"/>
              </a:ext>
            </a:extLst>
          </p:cNvPr>
          <p:cNvCxnSpPr>
            <a:stCxn id="15" idx="2"/>
            <a:endCxn id="84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2B5AF86-C3C1-4537-B66A-6E8C5B880E34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6447E5-9C3E-4ED2-883E-2182C57E46FB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1AC8BE-B3BF-49A7-A6E1-E1E39D3B19C0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0713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5404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40FE9-240E-449B-9394-B74E1E42FDE7}"/>
              </a:ext>
            </a:extLst>
          </p:cNvPr>
          <p:cNvSpPr/>
          <p:nvPr/>
        </p:nvSpPr>
        <p:spPr>
          <a:xfrm>
            <a:off x="5144620" y="4859248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183E72-4088-4457-B026-920D5254A726}"/>
              </a:ext>
            </a:extLst>
          </p:cNvPr>
          <p:cNvSpPr/>
          <p:nvPr/>
        </p:nvSpPr>
        <p:spPr>
          <a:xfrm>
            <a:off x="523852" y="495742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1ADB3AF-C403-450B-A8CB-DAD8AA03ACDD}"/>
              </a:ext>
            </a:extLst>
          </p:cNvPr>
          <p:cNvSpPr/>
          <p:nvPr/>
        </p:nvSpPr>
        <p:spPr>
          <a:xfrm>
            <a:off x="2795401" y="495742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AE2BE7B-6CFC-4EC2-9A67-C95D59FD543C}"/>
              </a:ext>
            </a:extLst>
          </p:cNvPr>
          <p:cNvSpPr/>
          <p:nvPr/>
        </p:nvSpPr>
        <p:spPr>
          <a:xfrm>
            <a:off x="601522" y="502097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670351" y="511058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1663188" y="511058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749836" y="519291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1163559" y="519291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1745382" y="519059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2159105" y="519059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008CB85-A94C-475D-B983-CF264E47B5ED}"/>
              </a:ext>
            </a:extLst>
          </p:cNvPr>
          <p:cNvSpPr/>
          <p:nvPr/>
        </p:nvSpPr>
        <p:spPr>
          <a:xfrm>
            <a:off x="2885671" y="503217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ED7698-CC57-4022-9CB6-F3B0AB1C825F}"/>
              </a:ext>
            </a:extLst>
          </p:cNvPr>
          <p:cNvSpPr/>
          <p:nvPr/>
        </p:nvSpPr>
        <p:spPr>
          <a:xfrm>
            <a:off x="2954500" y="512178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A90C54C-D618-4F9A-AD6E-8E361B72CFF1}"/>
              </a:ext>
            </a:extLst>
          </p:cNvPr>
          <p:cNvSpPr/>
          <p:nvPr/>
        </p:nvSpPr>
        <p:spPr>
          <a:xfrm>
            <a:off x="3947337" y="512178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3DD1FB-3F00-4B57-A773-20B9176DF90F}"/>
              </a:ext>
            </a:extLst>
          </p:cNvPr>
          <p:cNvSpPr/>
          <p:nvPr/>
        </p:nvSpPr>
        <p:spPr>
          <a:xfrm>
            <a:off x="3033985" y="520411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2ECC25A-4D7A-4813-B7AE-C0C2B0307D61}"/>
              </a:ext>
            </a:extLst>
          </p:cNvPr>
          <p:cNvSpPr/>
          <p:nvPr/>
        </p:nvSpPr>
        <p:spPr>
          <a:xfrm>
            <a:off x="3447708" y="520411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168BF4F-2716-4AAE-B0A8-9B922BE9C51F}"/>
              </a:ext>
            </a:extLst>
          </p:cNvPr>
          <p:cNvSpPr/>
          <p:nvPr/>
        </p:nvSpPr>
        <p:spPr>
          <a:xfrm>
            <a:off x="4029531" y="520179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8C1501E-19EC-48A9-B5CF-BD6B5CD5266D}"/>
              </a:ext>
            </a:extLst>
          </p:cNvPr>
          <p:cNvSpPr/>
          <p:nvPr/>
        </p:nvSpPr>
        <p:spPr>
          <a:xfrm>
            <a:off x="4443254" y="520179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17CD0FD-6A01-4E23-B88D-776CFB880385}"/>
              </a:ext>
            </a:extLst>
          </p:cNvPr>
          <p:cNvSpPr/>
          <p:nvPr/>
        </p:nvSpPr>
        <p:spPr>
          <a:xfrm>
            <a:off x="5240227" y="495620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4A07DC-8D13-4BF3-A29F-99EBDD65B241}"/>
              </a:ext>
            </a:extLst>
          </p:cNvPr>
          <p:cNvSpPr/>
          <p:nvPr/>
        </p:nvSpPr>
        <p:spPr>
          <a:xfrm>
            <a:off x="7511776" y="4956201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2695A0-75D2-49BF-9D31-60D3EB37EAF5}"/>
              </a:ext>
            </a:extLst>
          </p:cNvPr>
          <p:cNvSpPr/>
          <p:nvPr/>
        </p:nvSpPr>
        <p:spPr>
          <a:xfrm>
            <a:off x="5317897" y="5019745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A11D512-2BE3-49E1-BBC8-5C6815F40466}"/>
              </a:ext>
            </a:extLst>
          </p:cNvPr>
          <p:cNvSpPr/>
          <p:nvPr/>
        </p:nvSpPr>
        <p:spPr>
          <a:xfrm>
            <a:off x="5386726" y="510935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F63F746-AE99-4997-980F-75776BAC2534}"/>
              </a:ext>
            </a:extLst>
          </p:cNvPr>
          <p:cNvSpPr/>
          <p:nvPr/>
        </p:nvSpPr>
        <p:spPr>
          <a:xfrm>
            <a:off x="6379563" y="5109352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22C746F-A1BD-4876-9547-FB9E131758DA}"/>
              </a:ext>
            </a:extLst>
          </p:cNvPr>
          <p:cNvSpPr/>
          <p:nvPr/>
        </p:nvSpPr>
        <p:spPr>
          <a:xfrm>
            <a:off x="5466211" y="519168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C35540F-D9D6-405E-8BAB-D650DE86F5FC}"/>
              </a:ext>
            </a:extLst>
          </p:cNvPr>
          <p:cNvSpPr/>
          <p:nvPr/>
        </p:nvSpPr>
        <p:spPr>
          <a:xfrm>
            <a:off x="5879934" y="5191687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BB580DF-B91E-42A6-A8FD-E4227B7403FD}"/>
              </a:ext>
            </a:extLst>
          </p:cNvPr>
          <p:cNvSpPr/>
          <p:nvPr/>
        </p:nvSpPr>
        <p:spPr>
          <a:xfrm>
            <a:off x="6461757" y="518936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3007E-CD77-4D37-8EFA-5A941FBBDFE3}"/>
              </a:ext>
            </a:extLst>
          </p:cNvPr>
          <p:cNvSpPr/>
          <p:nvPr/>
        </p:nvSpPr>
        <p:spPr>
          <a:xfrm>
            <a:off x="6875480" y="518936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26765B-3410-4EFC-91EA-1B97D3BDA84C}"/>
              </a:ext>
            </a:extLst>
          </p:cNvPr>
          <p:cNvSpPr/>
          <p:nvPr/>
        </p:nvSpPr>
        <p:spPr>
          <a:xfrm>
            <a:off x="7602046" y="5030946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84D833-BEF9-46CF-ABAC-16936AFB72B5}"/>
              </a:ext>
            </a:extLst>
          </p:cNvPr>
          <p:cNvSpPr/>
          <p:nvPr/>
        </p:nvSpPr>
        <p:spPr>
          <a:xfrm>
            <a:off x="7670875" y="512055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8F12D45-1C5E-4F70-8C2F-DF321CCDFCF9}"/>
              </a:ext>
            </a:extLst>
          </p:cNvPr>
          <p:cNvSpPr/>
          <p:nvPr/>
        </p:nvSpPr>
        <p:spPr>
          <a:xfrm>
            <a:off x="8663712" y="5120553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FFAF670-2CAC-45C5-A3B6-52D3ED0EC80B}"/>
              </a:ext>
            </a:extLst>
          </p:cNvPr>
          <p:cNvSpPr/>
          <p:nvPr/>
        </p:nvSpPr>
        <p:spPr>
          <a:xfrm>
            <a:off x="7750360" y="520288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49A508-1D9E-4B9E-91B9-86250BFCA2D8}"/>
              </a:ext>
            </a:extLst>
          </p:cNvPr>
          <p:cNvSpPr/>
          <p:nvPr/>
        </p:nvSpPr>
        <p:spPr>
          <a:xfrm>
            <a:off x="8164083" y="5202888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3FB5B9-A2BF-4050-B119-8A2873EAAD84}"/>
              </a:ext>
            </a:extLst>
          </p:cNvPr>
          <p:cNvSpPr/>
          <p:nvPr/>
        </p:nvSpPr>
        <p:spPr>
          <a:xfrm>
            <a:off x="8745906" y="520056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88930F-4FFE-4F33-ADF8-113BC690AF99}"/>
              </a:ext>
            </a:extLst>
          </p:cNvPr>
          <p:cNvSpPr/>
          <p:nvPr/>
        </p:nvSpPr>
        <p:spPr>
          <a:xfrm>
            <a:off x="9159629" y="520056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6052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06375" y="2642432"/>
            <a:ext cx="9212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1,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3).reshape(2*out_h*out_w, -1)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116FF5-3955-4368-8F4C-AE13099D3CE3}"/>
              </a:ext>
            </a:extLst>
          </p:cNvPr>
          <p:cNvSpPr/>
          <p:nvPr/>
        </p:nvSpPr>
        <p:spPr>
          <a:xfrm>
            <a:off x="340972" y="4773904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549685-4F08-4C84-A54F-E05AE14F2D6A}"/>
              </a:ext>
            </a:extLst>
          </p:cNvPr>
          <p:cNvSpPr/>
          <p:nvPr/>
        </p:nvSpPr>
        <p:spPr>
          <a:xfrm>
            <a:off x="432412" y="4859248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6307EB-80B8-4147-98E0-919E1C119BCB}"/>
              </a:ext>
            </a:extLst>
          </p:cNvPr>
          <p:cNvSpPr/>
          <p:nvPr/>
        </p:nvSpPr>
        <p:spPr>
          <a:xfrm>
            <a:off x="542110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097AACB-0607-44D0-BA80-EFCA70F04D78}"/>
              </a:ext>
            </a:extLst>
          </p:cNvPr>
          <p:cNvSpPr/>
          <p:nvPr/>
        </p:nvSpPr>
        <p:spPr>
          <a:xfrm>
            <a:off x="5162878" y="4955706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DF4239-C1A3-432A-B137-BFDF5FC51069}"/>
              </a:ext>
            </a:extLst>
          </p:cNvPr>
          <p:cNvSpPr/>
          <p:nvPr/>
        </p:nvSpPr>
        <p:spPr>
          <a:xfrm>
            <a:off x="661962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81495C-9772-493D-AF2C-121DE805FFA4}"/>
              </a:ext>
            </a:extLst>
          </p:cNvPr>
          <p:cNvSpPr/>
          <p:nvPr/>
        </p:nvSpPr>
        <p:spPr>
          <a:xfrm>
            <a:off x="2852494" y="505216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54059D2-1AD0-4512-872E-8F7D9EEF60D4}"/>
              </a:ext>
            </a:extLst>
          </p:cNvPr>
          <p:cNvSpPr/>
          <p:nvPr/>
        </p:nvSpPr>
        <p:spPr>
          <a:xfrm>
            <a:off x="747362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74F3139-33EC-4D38-B226-7CBBFDBDBE5B}"/>
              </a:ext>
            </a:extLst>
          </p:cNvPr>
          <p:cNvSpPr/>
          <p:nvPr/>
        </p:nvSpPr>
        <p:spPr>
          <a:xfrm>
            <a:off x="1757663" y="5143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EE41B1B-2EF7-4DE9-8E5D-12E9C0A57D96}"/>
              </a:ext>
            </a:extLst>
          </p:cNvPr>
          <p:cNvSpPr/>
          <p:nvPr/>
        </p:nvSpPr>
        <p:spPr>
          <a:xfrm>
            <a:off x="828245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77CFE7-4915-4B5B-8F9B-F6F43E6704F9}"/>
              </a:ext>
            </a:extLst>
          </p:cNvPr>
          <p:cNvSpPr/>
          <p:nvPr/>
        </p:nvSpPr>
        <p:spPr>
          <a:xfrm>
            <a:off x="1249246" y="5216755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760BDAA-A7CC-4D70-AC03-3C1DCDB95847}"/>
              </a:ext>
            </a:extLst>
          </p:cNvPr>
          <p:cNvSpPr/>
          <p:nvPr/>
        </p:nvSpPr>
        <p:spPr>
          <a:xfrm>
            <a:off x="1841303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B2DD02-BBE4-4C62-8159-D452D5560CAD}"/>
              </a:ext>
            </a:extLst>
          </p:cNvPr>
          <p:cNvSpPr/>
          <p:nvPr/>
        </p:nvSpPr>
        <p:spPr>
          <a:xfrm>
            <a:off x="2262304" y="521469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DBA0E2D-1473-4175-94C0-8B74E8CC3941}"/>
              </a:ext>
            </a:extLst>
          </p:cNvPr>
          <p:cNvSpPr/>
          <p:nvPr/>
        </p:nvSpPr>
        <p:spPr>
          <a:xfrm>
            <a:off x="2916396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F4C365-C918-402E-B10A-3932A3C05823}"/>
              </a:ext>
            </a:extLst>
          </p:cNvPr>
          <p:cNvSpPr/>
          <p:nvPr/>
        </p:nvSpPr>
        <p:spPr>
          <a:xfrm>
            <a:off x="3926697" y="514153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AADF89-31BF-44AB-B5F6-9AED7BF3FA46}"/>
              </a:ext>
            </a:extLst>
          </p:cNvPr>
          <p:cNvSpPr/>
          <p:nvPr/>
        </p:nvSpPr>
        <p:spPr>
          <a:xfrm>
            <a:off x="2997279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B3FDF6F-421C-43D6-B1BC-D70B827DC640}"/>
              </a:ext>
            </a:extLst>
          </p:cNvPr>
          <p:cNvSpPr/>
          <p:nvPr/>
        </p:nvSpPr>
        <p:spPr>
          <a:xfrm>
            <a:off x="3418280" y="5214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FC4FB8-ED73-45CA-8F94-B1317A01BF5A}"/>
              </a:ext>
            </a:extLst>
          </p:cNvPr>
          <p:cNvSpPr/>
          <p:nvPr/>
        </p:nvSpPr>
        <p:spPr>
          <a:xfrm>
            <a:off x="4010337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49BC77-C727-45F0-B460-335101C02123}"/>
              </a:ext>
            </a:extLst>
          </p:cNvPr>
          <p:cNvSpPr/>
          <p:nvPr/>
        </p:nvSpPr>
        <p:spPr>
          <a:xfrm>
            <a:off x="4431338" y="521262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7745FF-B160-4AA9-BE36-7DA52463F0CB}"/>
              </a:ext>
            </a:extLst>
          </p:cNvPr>
          <p:cNvSpPr/>
          <p:nvPr/>
        </p:nvSpPr>
        <p:spPr>
          <a:xfrm>
            <a:off x="5282730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3F5B1EE-2FDE-496B-8BF8-AD5B51CA53D2}"/>
              </a:ext>
            </a:extLst>
          </p:cNvPr>
          <p:cNvSpPr/>
          <p:nvPr/>
        </p:nvSpPr>
        <p:spPr>
          <a:xfrm>
            <a:off x="7473262" y="5060227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A5F56B-0EA8-46C7-B1EF-F5C6A8CFBB22}"/>
              </a:ext>
            </a:extLst>
          </p:cNvPr>
          <p:cNvSpPr/>
          <p:nvPr/>
        </p:nvSpPr>
        <p:spPr>
          <a:xfrm>
            <a:off x="5368130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0CF0B5-69DD-4E78-9248-7C8A241C1804}"/>
              </a:ext>
            </a:extLst>
          </p:cNvPr>
          <p:cNvSpPr/>
          <p:nvPr/>
        </p:nvSpPr>
        <p:spPr>
          <a:xfrm>
            <a:off x="6378431" y="5151667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5F89FD-41D0-43FF-A512-51C3FEC1ADD7}"/>
              </a:ext>
            </a:extLst>
          </p:cNvPr>
          <p:cNvSpPr/>
          <p:nvPr/>
        </p:nvSpPr>
        <p:spPr>
          <a:xfrm>
            <a:off x="5449013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8BD748-2CA8-4D00-BA98-DA9EF6B74F1A}"/>
              </a:ext>
            </a:extLst>
          </p:cNvPr>
          <p:cNvSpPr/>
          <p:nvPr/>
        </p:nvSpPr>
        <p:spPr>
          <a:xfrm>
            <a:off x="5870014" y="522481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307BF2B-2FFB-4078-8383-1653A3A31091}"/>
              </a:ext>
            </a:extLst>
          </p:cNvPr>
          <p:cNvSpPr/>
          <p:nvPr/>
        </p:nvSpPr>
        <p:spPr>
          <a:xfrm>
            <a:off x="6462071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1B20B2F-2A34-4C62-A06C-A17378EC109E}"/>
              </a:ext>
            </a:extLst>
          </p:cNvPr>
          <p:cNvSpPr/>
          <p:nvPr/>
        </p:nvSpPr>
        <p:spPr>
          <a:xfrm>
            <a:off x="6883072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02E2DD4-BF26-4E83-94E0-134F653C6665}"/>
              </a:ext>
            </a:extLst>
          </p:cNvPr>
          <p:cNvSpPr/>
          <p:nvPr/>
        </p:nvSpPr>
        <p:spPr>
          <a:xfrm>
            <a:off x="7537164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5B7138F-FC84-470A-B98A-712043143D5F}"/>
              </a:ext>
            </a:extLst>
          </p:cNvPr>
          <p:cNvSpPr/>
          <p:nvPr/>
        </p:nvSpPr>
        <p:spPr>
          <a:xfrm>
            <a:off x="8547465" y="514960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3F991DC-FF09-4A2C-90CB-D6103176B952}"/>
              </a:ext>
            </a:extLst>
          </p:cNvPr>
          <p:cNvSpPr/>
          <p:nvPr/>
        </p:nvSpPr>
        <p:spPr>
          <a:xfrm>
            <a:off x="7618047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4229B55-8CB4-4474-936D-4C01D321D5C3}"/>
              </a:ext>
            </a:extLst>
          </p:cNvPr>
          <p:cNvSpPr/>
          <p:nvPr/>
        </p:nvSpPr>
        <p:spPr>
          <a:xfrm>
            <a:off x="8039048" y="522275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B7770A-CDEA-477D-A1BD-772CEE6B38DA}"/>
              </a:ext>
            </a:extLst>
          </p:cNvPr>
          <p:cNvSpPr/>
          <p:nvPr/>
        </p:nvSpPr>
        <p:spPr>
          <a:xfrm>
            <a:off x="8631105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8B14AA7-9B67-47DC-81F3-564493C0C233}"/>
              </a:ext>
            </a:extLst>
          </p:cNvPr>
          <p:cNvSpPr/>
          <p:nvPr/>
        </p:nvSpPr>
        <p:spPr>
          <a:xfrm>
            <a:off x="9052106" y="522069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406092" y="146299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9E7C541-D506-4003-9C7F-8DF335619746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3C2574-4991-4856-8AF4-C37462591588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1F0624A-8A78-4B5D-BFFB-A3D5C67CB1DD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B8FD53-B2A2-4A55-8D6F-A30D3542CDC9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AAFCBE5-A019-4CFA-B2EB-64211EB0D0B8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86D048-207D-48E8-AB76-B19DCB76A000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EA524A-473B-4E11-9DA3-DB606A7BD41F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229F91-2607-4391-BAD5-AA6BA5AC700F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E5A9C-0D9C-4162-BD8E-93563BA41C13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E9F78B4-4C9A-4C42-9EAF-9AC126CDD213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81B258C-0873-403B-B9B3-671E1BD20C8D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F96DF6B-FE16-4AA6-AEED-EBC8850E1711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B6F3223-D256-4B9D-8D34-AC69AF5514DA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BCD12D1-C121-4295-BD64-078E6EAA5F1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1291D27-9A40-4EEB-9C86-0D7069068AB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43821-A49A-4491-984B-F16732D82862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641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40972" y="3429000"/>
            <a:ext cx="9631650" cy="25328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32412" y="3514344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채널이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570868" y="2362323"/>
            <a:ext cx="9212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2, 2, 2, 2, 2))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3).reshape(1*out_h*out_w,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((1, 2, 2, 2, 2, 2))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42110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62878" y="3610802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61962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52494" y="370725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47362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57663" y="3798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28245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49246" y="3871851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41303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62304" y="3869787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916396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26697" y="379663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97279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18280" y="3869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4010337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31338" y="386772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82730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73262" y="3715323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68130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78431" y="3806763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49013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70014" y="3879915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62071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83072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37164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47465" y="380469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18047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39048" y="387785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31105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52106" y="387578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394019" y="146494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A1326-25D3-42B6-8F58-1AC35C085445}"/>
              </a:ext>
            </a:extLst>
          </p:cNvPr>
          <p:cNvSpPr/>
          <p:nvPr/>
        </p:nvSpPr>
        <p:spPr>
          <a:xfrm>
            <a:off x="7545539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D5B05E-8381-4DC2-89BF-0BBF89D10BE8}"/>
              </a:ext>
            </a:extLst>
          </p:cNvPr>
          <p:cNvSpPr/>
          <p:nvPr/>
        </p:nvSpPr>
        <p:spPr>
          <a:xfrm>
            <a:off x="791191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4FFF30-53FD-4D04-B2B9-5986F62CA8E8}"/>
              </a:ext>
            </a:extLst>
          </p:cNvPr>
          <p:cNvSpPr/>
          <p:nvPr/>
        </p:nvSpPr>
        <p:spPr>
          <a:xfrm>
            <a:off x="8278298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E7947C-C8C4-4E1C-BB91-DF76ADB4FEA1}"/>
              </a:ext>
            </a:extLst>
          </p:cNvPr>
          <p:cNvSpPr/>
          <p:nvPr/>
        </p:nvSpPr>
        <p:spPr>
          <a:xfrm>
            <a:off x="8644677" y="10049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702D8E-C60B-4DED-AECF-0969F86F7480}"/>
              </a:ext>
            </a:extLst>
          </p:cNvPr>
          <p:cNvSpPr/>
          <p:nvPr/>
        </p:nvSpPr>
        <p:spPr>
          <a:xfrm>
            <a:off x="7545539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FB511B-06ED-4690-BEED-99155E9DE6BB}"/>
              </a:ext>
            </a:extLst>
          </p:cNvPr>
          <p:cNvSpPr/>
          <p:nvPr/>
        </p:nvSpPr>
        <p:spPr>
          <a:xfrm>
            <a:off x="791191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0A971E-8C0F-4C28-AD63-4497088B4494}"/>
              </a:ext>
            </a:extLst>
          </p:cNvPr>
          <p:cNvSpPr/>
          <p:nvPr/>
        </p:nvSpPr>
        <p:spPr>
          <a:xfrm>
            <a:off x="8278298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7019D0-5C51-4DD6-A246-E607FDEBB184}"/>
              </a:ext>
            </a:extLst>
          </p:cNvPr>
          <p:cNvSpPr/>
          <p:nvPr/>
        </p:nvSpPr>
        <p:spPr>
          <a:xfrm>
            <a:off x="8644677" y="137128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9ED73E-4ED9-4366-9FFC-36D379A5AEC2}"/>
              </a:ext>
            </a:extLst>
          </p:cNvPr>
          <p:cNvSpPr/>
          <p:nvPr/>
        </p:nvSpPr>
        <p:spPr>
          <a:xfrm>
            <a:off x="7545539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09A9B0E-F867-48B4-AED2-3C3486F98737}"/>
              </a:ext>
            </a:extLst>
          </p:cNvPr>
          <p:cNvSpPr/>
          <p:nvPr/>
        </p:nvSpPr>
        <p:spPr>
          <a:xfrm>
            <a:off x="791191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17A0B89-41F3-403F-B8EF-6C7BBDD13210}"/>
              </a:ext>
            </a:extLst>
          </p:cNvPr>
          <p:cNvSpPr/>
          <p:nvPr/>
        </p:nvSpPr>
        <p:spPr>
          <a:xfrm>
            <a:off x="8278298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A509FE6-A7B1-4946-865A-144E5A6DBB4B}"/>
              </a:ext>
            </a:extLst>
          </p:cNvPr>
          <p:cNvSpPr/>
          <p:nvPr/>
        </p:nvSpPr>
        <p:spPr>
          <a:xfrm>
            <a:off x="8644677" y="173766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1ACBB-C527-4ED5-84F3-695EA6D2BCBD}"/>
              </a:ext>
            </a:extLst>
          </p:cNvPr>
          <p:cNvSpPr/>
          <p:nvPr/>
        </p:nvSpPr>
        <p:spPr>
          <a:xfrm>
            <a:off x="7545539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903FA02-CBC9-4E56-AFD9-26F79125C280}"/>
              </a:ext>
            </a:extLst>
          </p:cNvPr>
          <p:cNvSpPr/>
          <p:nvPr/>
        </p:nvSpPr>
        <p:spPr>
          <a:xfrm>
            <a:off x="791191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92EE-55F4-48B2-8CD4-04D5ED894708}"/>
              </a:ext>
            </a:extLst>
          </p:cNvPr>
          <p:cNvSpPr/>
          <p:nvPr/>
        </p:nvSpPr>
        <p:spPr>
          <a:xfrm>
            <a:off x="8278298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72BA70-0DC2-44DD-B835-F9FECF6A4F20}"/>
              </a:ext>
            </a:extLst>
          </p:cNvPr>
          <p:cNvSpPr/>
          <p:nvPr/>
        </p:nvSpPr>
        <p:spPr>
          <a:xfrm>
            <a:off x="8644677" y="210404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3DAFC7-A555-4880-A622-F712E125D30E}"/>
              </a:ext>
            </a:extLst>
          </p:cNvPr>
          <p:cNvSpPr/>
          <p:nvPr/>
        </p:nvSpPr>
        <p:spPr>
          <a:xfrm>
            <a:off x="1383929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0BEF92-8A1D-4F8E-AD78-60C5373F2084}"/>
              </a:ext>
            </a:extLst>
          </p:cNvPr>
          <p:cNvSpPr/>
          <p:nvPr/>
        </p:nvSpPr>
        <p:spPr>
          <a:xfrm>
            <a:off x="1670441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F693F19-30B3-4DA1-A9B6-1B481CEDE479}"/>
              </a:ext>
            </a:extLst>
          </p:cNvPr>
          <p:cNvSpPr/>
          <p:nvPr/>
        </p:nvSpPr>
        <p:spPr>
          <a:xfrm>
            <a:off x="1956953" y="14561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FDA027-A6FC-4031-85ED-B63DE10AF411}"/>
              </a:ext>
            </a:extLst>
          </p:cNvPr>
          <p:cNvSpPr/>
          <p:nvPr/>
        </p:nvSpPr>
        <p:spPr>
          <a:xfrm>
            <a:off x="1383929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449C59-A691-4A86-915F-E949838DDEF0}"/>
              </a:ext>
            </a:extLst>
          </p:cNvPr>
          <p:cNvSpPr/>
          <p:nvPr/>
        </p:nvSpPr>
        <p:spPr>
          <a:xfrm>
            <a:off x="1670441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A39B68-864C-4C2A-8877-4B2FEE2989FE}"/>
              </a:ext>
            </a:extLst>
          </p:cNvPr>
          <p:cNvSpPr/>
          <p:nvPr/>
        </p:nvSpPr>
        <p:spPr>
          <a:xfrm>
            <a:off x="1956953" y="174269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00AFB4-8421-4CD5-BC76-2D1C1933D716}"/>
              </a:ext>
            </a:extLst>
          </p:cNvPr>
          <p:cNvSpPr/>
          <p:nvPr/>
        </p:nvSpPr>
        <p:spPr>
          <a:xfrm>
            <a:off x="1383929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53BB69-4A4C-488B-A678-C65341D2CA2E}"/>
              </a:ext>
            </a:extLst>
          </p:cNvPr>
          <p:cNvSpPr/>
          <p:nvPr/>
        </p:nvSpPr>
        <p:spPr>
          <a:xfrm>
            <a:off x="1670441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9681170-3840-419C-BA3A-76200A6EA214}"/>
              </a:ext>
            </a:extLst>
          </p:cNvPr>
          <p:cNvSpPr/>
          <p:nvPr/>
        </p:nvSpPr>
        <p:spPr>
          <a:xfrm>
            <a:off x="1956953" y="20292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6F75817-711E-43D2-A2E4-5ED55896A5FA}"/>
              </a:ext>
            </a:extLst>
          </p:cNvPr>
          <p:cNvSpPr/>
          <p:nvPr/>
        </p:nvSpPr>
        <p:spPr>
          <a:xfrm>
            <a:off x="1374369" y="144862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BBEF206-30B7-4934-B96A-803C1682CB92}"/>
              </a:ext>
            </a:extLst>
          </p:cNvPr>
          <p:cNvSpPr/>
          <p:nvPr/>
        </p:nvSpPr>
        <p:spPr>
          <a:xfrm>
            <a:off x="432412" y="4763775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B6BE8-EECA-470B-B904-8151709FFDA8}"/>
              </a:ext>
            </a:extLst>
          </p:cNvPr>
          <p:cNvSpPr/>
          <p:nvPr/>
        </p:nvSpPr>
        <p:spPr>
          <a:xfrm>
            <a:off x="542110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96FA94-669F-4BE9-98D7-AD684035473A}"/>
              </a:ext>
            </a:extLst>
          </p:cNvPr>
          <p:cNvSpPr/>
          <p:nvPr/>
        </p:nvSpPr>
        <p:spPr>
          <a:xfrm>
            <a:off x="5162878" y="4860233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D0DE57A-ECFD-436C-B7FD-01D1A6660F15}"/>
              </a:ext>
            </a:extLst>
          </p:cNvPr>
          <p:cNvSpPr/>
          <p:nvPr/>
        </p:nvSpPr>
        <p:spPr>
          <a:xfrm>
            <a:off x="661962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75B161-1CE0-4743-BF32-D2FFD42D8972}"/>
              </a:ext>
            </a:extLst>
          </p:cNvPr>
          <p:cNvSpPr/>
          <p:nvPr/>
        </p:nvSpPr>
        <p:spPr>
          <a:xfrm>
            <a:off x="2852494" y="4956690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28BB6AE-8BE8-4D8D-9087-9C0C111C0D79}"/>
              </a:ext>
            </a:extLst>
          </p:cNvPr>
          <p:cNvSpPr/>
          <p:nvPr/>
        </p:nvSpPr>
        <p:spPr>
          <a:xfrm>
            <a:off x="747362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2E1B025-2235-48F8-9623-71C4DEE91208}"/>
              </a:ext>
            </a:extLst>
          </p:cNvPr>
          <p:cNvSpPr/>
          <p:nvPr/>
        </p:nvSpPr>
        <p:spPr>
          <a:xfrm>
            <a:off x="1757663" y="5048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863396B-760C-4F92-A1F0-A38D34AB069A}"/>
              </a:ext>
            </a:extLst>
          </p:cNvPr>
          <p:cNvSpPr/>
          <p:nvPr/>
        </p:nvSpPr>
        <p:spPr>
          <a:xfrm>
            <a:off x="828245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8639DB1-9DEF-456F-B301-CEF5117818DB}"/>
              </a:ext>
            </a:extLst>
          </p:cNvPr>
          <p:cNvSpPr/>
          <p:nvPr/>
        </p:nvSpPr>
        <p:spPr>
          <a:xfrm>
            <a:off x="1249246" y="5121282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823498-F6A6-4090-B4AD-9736E6249BC8}"/>
              </a:ext>
            </a:extLst>
          </p:cNvPr>
          <p:cNvSpPr/>
          <p:nvPr/>
        </p:nvSpPr>
        <p:spPr>
          <a:xfrm>
            <a:off x="1841303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6A2BE2-72DE-42E3-A129-F04270136E4B}"/>
              </a:ext>
            </a:extLst>
          </p:cNvPr>
          <p:cNvSpPr/>
          <p:nvPr/>
        </p:nvSpPr>
        <p:spPr>
          <a:xfrm>
            <a:off x="2262304" y="5119218"/>
            <a:ext cx="421001" cy="42475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B618F4E-65DB-4D1C-B4ED-BABF6FAF2517}"/>
              </a:ext>
            </a:extLst>
          </p:cNvPr>
          <p:cNvSpPr/>
          <p:nvPr/>
        </p:nvSpPr>
        <p:spPr>
          <a:xfrm>
            <a:off x="2916396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9654519-FF6D-437E-B9B8-3E10565464A4}"/>
              </a:ext>
            </a:extLst>
          </p:cNvPr>
          <p:cNvSpPr/>
          <p:nvPr/>
        </p:nvSpPr>
        <p:spPr>
          <a:xfrm>
            <a:off x="3926697" y="5046066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819B4D-BD88-452D-9DD7-185DD295CDCF}"/>
              </a:ext>
            </a:extLst>
          </p:cNvPr>
          <p:cNvSpPr/>
          <p:nvPr/>
        </p:nvSpPr>
        <p:spPr>
          <a:xfrm>
            <a:off x="2997279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9B00D7A-AB3F-4186-B5C4-16EA037C36F7}"/>
              </a:ext>
            </a:extLst>
          </p:cNvPr>
          <p:cNvSpPr/>
          <p:nvPr/>
        </p:nvSpPr>
        <p:spPr>
          <a:xfrm>
            <a:off x="3418280" y="5119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CBF8B0-BECC-4264-8D7F-6DC378DB359D}"/>
              </a:ext>
            </a:extLst>
          </p:cNvPr>
          <p:cNvSpPr/>
          <p:nvPr/>
        </p:nvSpPr>
        <p:spPr>
          <a:xfrm>
            <a:off x="4010337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32E71FB-958C-4085-AB49-F1BB72F4857A}"/>
              </a:ext>
            </a:extLst>
          </p:cNvPr>
          <p:cNvSpPr/>
          <p:nvPr/>
        </p:nvSpPr>
        <p:spPr>
          <a:xfrm>
            <a:off x="4431338" y="5117154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3515EF-8A19-448A-A0F6-CAF147D692D3}"/>
              </a:ext>
            </a:extLst>
          </p:cNvPr>
          <p:cNvSpPr/>
          <p:nvPr/>
        </p:nvSpPr>
        <p:spPr>
          <a:xfrm>
            <a:off x="5282730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99D8EB-604E-4A11-9500-E5562B3786A6}"/>
              </a:ext>
            </a:extLst>
          </p:cNvPr>
          <p:cNvSpPr/>
          <p:nvPr/>
        </p:nvSpPr>
        <p:spPr>
          <a:xfrm>
            <a:off x="7473262" y="496475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1F52F5-DC18-47B4-9B37-B1CB1A269BB8}"/>
              </a:ext>
            </a:extLst>
          </p:cNvPr>
          <p:cNvSpPr/>
          <p:nvPr/>
        </p:nvSpPr>
        <p:spPr>
          <a:xfrm>
            <a:off x="5368130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6C91C20-CA7D-460D-887A-143C5083E4A5}"/>
              </a:ext>
            </a:extLst>
          </p:cNvPr>
          <p:cNvSpPr/>
          <p:nvPr/>
        </p:nvSpPr>
        <p:spPr>
          <a:xfrm>
            <a:off x="6378431" y="505619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611662-4D0E-4D19-8AFC-D0AE739477EE}"/>
              </a:ext>
            </a:extLst>
          </p:cNvPr>
          <p:cNvSpPr/>
          <p:nvPr/>
        </p:nvSpPr>
        <p:spPr>
          <a:xfrm>
            <a:off x="5449013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83FC67A-7D09-4C78-9AB4-A5EF23393A05}"/>
              </a:ext>
            </a:extLst>
          </p:cNvPr>
          <p:cNvSpPr/>
          <p:nvPr/>
        </p:nvSpPr>
        <p:spPr>
          <a:xfrm>
            <a:off x="5870014" y="512934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A8943FA-4D3F-4AC2-8848-D76322B91DB8}"/>
              </a:ext>
            </a:extLst>
          </p:cNvPr>
          <p:cNvSpPr/>
          <p:nvPr/>
        </p:nvSpPr>
        <p:spPr>
          <a:xfrm>
            <a:off x="6462071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5882C0E-B62B-4F59-967F-48A43CAA6AB4}"/>
              </a:ext>
            </a:extLst>
          </p:cNvPr>
          <p:cNvSpPr/>
          <p:nvPr/>
        </p:nvSpPr>
        <p:spPr>
          <a:xfrm>
            <a:off x="6883072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00BACA6-358D-4086-8EA0-703C99C79DF8}"/>
              </a:ext>
            </a:extLst>
          </p:cNvPr>
          <p:cNvSpPr/>
          <p:nvPr/>
        </p:nvSpPr>
        <p:spPr>
          <a:xfrm>
            <a:off x="7537164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5E64E2F-E115-4D70-97D1-8C01821D09C8}"/>
              </a:ext>
            </a:extLst>
          </p:cNvPr>
          <p:cNvSpPr/>
          <p:nvPr/>
        </p:nvSpPr>
        <p:spPr>
          <a:xfrm>
            <a:off x="8547465" y="505413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243B9B-A444-47AA-88DF-E7132615DED9}"/>
              </a:ext>
            </a:extLst>
          </p:cNvPr>
          <p:cNvSpPr/>
          <p:nvPr/>
        </p:nvSpPr>
        <p:spPr>
          <a:xfrm>
            <a:off x="7618047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02B8F63-7A15-40A9-9606-AD9955F2D58E}"/>
              </a:ext>
            </a:extLst>
          </p:cNvPr>
          <p:cNvSpPr/>
          <p:nvPr/>
        </p:nvSpPr>
        <p:spPr>
          <a:xfrm>
            <a:off x="8039048" y="512728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F2F93B9-2E1B-4C1C-9FE9-4883C4BA7A02}"/>
              </a:ext>
            </a:extLst>
          </p:cNvPr>
          <p:cNvSpPr/>
          <p:nvPr/>
        </p:nvSpPr>
        <p:spPr>
          <a:xfrm>
            <a:off x="8631105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82686FD-64B3-4E19-9100-A05868206714}"/>
              </a:ext>
            </a:extLst>
          </p:cNvPr>
          <p:cNvSpPr/>
          <p:nvPr/>
        </p:nvSpPr>
        <p:spPr>
          <a:xfrm>
            <a:off x="9052106" y="512521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AD211A0-9B4B-4475-8B8C-2E4410A2C032}"/>
              </a:ext>
            </a:extLst>
          </p:cNvPr>
          <p:cNvSpPr/>
          <p:nvPr/>
        </p:nvSpPr>
        <p:spPr>
          <a:xfrm>
            <a:off x="3879234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16928C6-0B57-4FA9-B252-196D6FB1F5A6}"/>
              </a:ext>
            </a:extLst>
          </p:cNvPr>
          <p:cNvSpPr/>
          <p:nvPr/>
        </p:nvSpPr>
        <p:spPr>
          <a:xfrm>
            <a:off x="4165746" y="142064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A4E49F4-4995-4E83-9DCF-29F1B7916198}"/>
              </a:ext>
            </a:extLst>
          </p:cNvPr>
          <p:cNvSpPr/>
          <p:nvPr/>
        </p:nvSpPr>
        <p:spPr>
          <a:xfrm>
            <a:off x="3879234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8455423-9D56-4D8E-86CF-45B004240654}"/>
              </a:ext>
            </a:extLst>
          </p:cNvPr>
          <p:cNvSpPr/>
          <p:nvPr/>
        </p:nvSpPr>
        <p:spPr>
          <a:xfrm>
            <a:off x="4165746" y="170715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6AF78-A00F-47B3-A126-2AC585268751}"/>
              </a:ext>
            </a:extLst>
          </p:cNvPr>
          <p:cNvSpPr/>
          <p:nvPr/>
        </p:nvSpPr>
        <p:spPr>
          <a:xfrm>
            <a:off x="9020001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ED1E7-E78A-4F48-9E61-0C90E9BDEEF8}"/>
              </a:ext>
            </a:extLst>
          </p:cNvPr>
          <p:cNvSpPr/>
          <p:nvPr/>
        </p:nvSpPr>
        <p:spPr>
          <a:xfrm>
            <a:off x="938638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35C3AB-D4DA-4D83-B2E2-A92768D75C65}"/>
              </a:ext>
            </a:extLst>
          </p:cNvPr>
          <p:cNvSpPr/>
          <p:nvPr/>
        </p:nvSpPr>
        <p:spPr>
          <a:xfrm>
            <a:off x="9752760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6266-5DDC-4454-A5C3-3D9C54487672}"/>
              </a:ext>
            </a:extLst>
          </p:cNvPr>
          <p:cNvSpPr/>
          <p:nvPr/>
        </p:nvSpPr>
        <p:spPr>
          <a:xfrm>
            <a:off x="10119139" y="10023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D1B0EF-24CB-4131-AFD6-7F1DE3B06A80}"/>
              </a:ext>
            </a:extLst>
          </p:cNvPr>
          <p:cNvSpPr/>
          <p:nvPr/>
        </p:nvSpPr>
        <p:spPr>
          <a:xfrm>
            <a:off x="9020001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F9796-55F8-4EA5-98F1-2FF7D013DC98}"/>
              </a:ext>
            </a:extLst>
          </p:cNvPr>
          <p:cNvSpPr/>
          <p:nvPr/>
        </p:nvSpPr>
        <p:spPr>
          <a:xfrm>
            <a:off x="938638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43E1671-AD0F-482D-BAB1-F5874DBFE689}"/>
              </a:ext>
            </a:extLst>
          </p:cNvPr>
          <p:cNvSpPr/>
          <p:nvPr/>
        </p:nvSpPr>
        <p:spPr>
          <a:xfrm>
            <a:off x="9752760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F3758460-ABA4-47C1-BA6E-88FDBE739A77}"/>
              </a:ext>
            </a:extLst>
          </p:cNvPr>
          <p:cNvSpPr/>
          <p:nvPr/>
        </p:nvSpPr>
        <p:spPr>
          <a:xfrm>
            <a:off x="10119139" y="13687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C045542B-A622-4F02-B135-D4FA746123D8}"/>
              </a:ext>
            </a:extLst>
          </p:cNvPr>
          <p:cNvSpPr/>
          <p:nvPr/>
        </p:nvSpPr>
        <p:spPr>
          <a:xfrm>
            <a:off x="9020001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72A13-2E8E-43FC-B451-B2D86F194D79}"/>
              </a:ext>
            </a:extLst>
          </p:cNvPr>
          <p:cNvSpPr/>
          <p:nvPr/>
        </p:nvSpPr>
        <p:spPr>
          <a:xfrm>
            <a:off x="938638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B3135A-4D3F-4252-9908-A0C7CE095570}"/>
              </a:ext>
            </a:extLst>
          </p:cNvPr>
          <p:cNvSpPr/>
          <p:nvPr/>
        </p:nvSpPr>
        <p:spPr>
          <a:xfrm>
            <a:off x="9752760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AE258CFD-A1EB-4AB6-9F51-14018FAC10DA}"/>
              </a:ext>
            </a:extLst>
          </p:cNvPr>
          <p:cNvSpPr/>
          <p:nvPr/>
        </p:nvSpPr>
        <p:spPr>
          <a:xfrm>
            <a:off x="10119139" y="17351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9C6C4B9D-D7A6-48BD-9ED2-886E0DC4E050}"/>
              </a:ext>
            </a:extLst>
          </p:cNvPr>
          <p:cNvSpPr/>
          <p:nvPr/>
        </p:nvSpPr>
        <p:spPr>
          <a:xfrm>
            <a:off x="9020001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14DD4D4C-A204-4EE0-9616-7ED3C5B1F175}"/>
              </a:ext>
            </a:extLst>
          </p:cNvPr>
          <p:cNvSpPr/>
          <p:nvPr/>
        </p:nvSpPr>
        <p:spPr>
          <a:xfrm>
            <a:off x="938638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2E07C359-7CD4-4807-91CA-3A5BA3A18572}"/>
              </a:ext>
            </a:extLst>
          </p:cNvPr>
          <p:cNvSpPr/>
          <p:nvPr/>
        </p:nvSpPr>
        <p:spPr>
          <a:xfrm>
            <a:off x="9752760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8AAE5141-C71A-49FA-9074-8374B25EED3A}"/>
              </a:ext>
            </a:extLst>
          </p:cNvPr>
          <p:cNvSpPr/>
          <p:nvPr/>
        </p:nvSpPr>
        <p:spPr>
          <a:xfrm>
            <a:off x="10119139" y="210151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9" name="그룹 7178">
            <a:extLst>
              <a:ext uri="{FF2B5EF4-FFF2-40B4-BE49-F238E27FC236}">
                <a16:creationId xmlns:a16="http://schemas.microsoft.com/office/drawing/2014/main" id="{C458DA50-0CDE-459F-AE63-8A26A0E67476}"/>
              </a:ext>
            </a:extLst>
          </p:cNvPr>
          <p:cNvGrpSpPr/>
          <p:nvPr/>
        </p:nvGrpSpPr>
        <p:grpSpPr>
          <a:xfrm>
            <a:off x="3682404" y="1570824"/>
            <a:ext cx="573024" cy="573024"/>
            <a:chOff x="3120869" y="156389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20869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07381" y="156389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07381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20869" y="185041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304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807805" y="1037891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893946" y="139901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627887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99426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1360646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1727025" y="447139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627887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99426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1360646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1727025" y="483777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627887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99426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1360646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1727025" y="520415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627887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99426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1360646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1727025" y="557053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18319" y="219042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(4,4)(4,1)=&gt;(4,1)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590426" y="45794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590425" y="49458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590424" y="53122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590423" y="567862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4482470" y="60424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E8598-2286-4C49-BFCA-A917081DEB9C}"/>
              </a:ext>
            </a:extLst>
          </p:cNvPr>
          <p:cNvSpPr txBox="1"/>
          <p:nvPr/>
        </p:nvSpPr>
        <p:spPr>
          <a:xfrm>
            <a:off x="988924" y="59369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A770A2-54E3-4714-811F-D451ABB2938D}"/>
              </a:ext>
            </a:extLst>
          </p:cNvPr>
          <p:cNvSpPr txBox="1"/>
          <p:nvPr/>
        </p:nvSpPr>
        <p:spPr>
          <a:xfrm>
            <a:off x="2799648" y="586181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481584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768096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054608" y="15400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481584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768096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054608" y="182660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481584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768096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054608" y="2113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75819" y="2884463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3198659" y="46360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3198659" y="49176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3198659" y="52041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3198659" y="55031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(4,8)(8,1)=&gt;(4,1)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FDB0F02-712B-4707-A969-A53D46D5DED6}"/>
              </a:ext>
            </a:extLst>
          </p:cNvPr>
          <p:cNvSpPr/>
          <p:nvPr/>
        </p:nvSpPr>
        <p:spPr>
          <a:xfrm>
            <a:off x="4651912" y="486442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4EF88B0-E306-44AA-AD51-A44EB85FE3D8}"/>
              </a:ext>
            </a:extLst>
          </p:cNvPr>
          <p:cNvSpPr/>
          <p:nvPr/>
        </p:nvSpPr>
        <p:spPr>
          <a:xfrm>
            <a:off x="4651911" y="523080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B31AB-7BB1-4A90-87CD-8BF3E0CD77F6}"/>
              </a:ext>
            </a:extLst>
          </p:cNvPr>
          <p:cNvSpPr/>
          <p:nvPr/>
        </p:nvSpPr>
        <p:spPr>
          <a:xfrm>
            <a:off x="4651910" y="559718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7DFF056-5412-44B1-A010-DC39AE33C10E}"/>
              </a:ext>
            </a:extLst>
          </p:cNvPr>
          <p:cNvSpPr/>
          <p:nvPr/>
        </p:nvSpPr>
        <p:spPr>
          <a:xfrm>
            <a:off x="4651909" y="59635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659B881A-4C09-4EEC-9666-BC71017CB7BC}"/>
              </a:ext>
            </a:extLst>
          </p:cNvPr>
          <p:cNvGrpSpPr/>
          <p:nvPr/>
        </p:nvGrpSpPr>
        <p:grpSpPr>
          <a:xfrm>
            <a:off x="6634484" y="4832997"/>
            <a:ext cx="893687" cy="893687"/>
            <a:chOff x="6793369" y="4973317"/>
            <a:chExt cx="573024" cy="57302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DB7329C-1E1A-4EF7-9383-8D422B7B7480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13105F-7496-4046-90F9-43AB5E84EBF7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C9184-1EA5-4C28-8309-B69BD8F53E71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561D32E-13A8-40D6-AC46-512F9B0EE48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(1,2,2,1)=&gt;(1,1,2,2)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87A2F5-DA01-423F-9557-D4C4EE348EE5}"/>
              </a:ext>
            </a:extLst>
          </p:cNvPr>
          <p:cNvSpPr/>
          <p:nvPr/>
        </p:nvSpPr>
        <p:spPr>
          <a:xfrm>
            <a:off x="1526478" y="156479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DA6B72-D319-4A10-8135-667CEB4DA62A}"/>
              </a:ext>
            </a:extLst>
          </p:cNvPr>
          <p:cNvSpPr/>
          <p:nvPr/>
        </p:nvSpPr>
        <p:spPr>
          <a:xfrm>
            <a:off x="481492" y="1527802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3734471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4020983" y="148767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3734471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4020983" y="177418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3441769" y="1604948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735CDE-6AA2-489E-B3EE-572A58FC7587}"/>
              </a:ext>
            </a:extLst>
          </p:cNvPr>
          <p:cNvSpPr/>
          <p:nvPr/>
        </p:nvSpPr>
        <p:spPr>
          <a:xfrm>
            <a:off x="-137458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541E8-721E-425B-9828-90D9F1EB9A06}"/>
              </a:ext>
            </a:extLst>
          </p:cNvPr>
          <p:cNvSpPr/>
          <p:nvPr/>
        </p:nvSpPr>
        <p:spPr>
          <a:xfrm>
            <a:off x="-100820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C7BEBF-022F-46E8-A96A-FD52B9CA8CF7}"/>
              </a:ext>
            </a:extLst>
          </p:cNvPr>
          <p:cNvSpPr/>
          <p:nvPr/>
        </p:nvSpPr>
        <p:spPr>
          <a:xfrm>
            <a:off x="-64182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66E144-FF8A-4431-8368-335CB23B0207}"/>
              </a:ext>
            </a:extLst>
          </p:cNvPr>
          <p:cNvSpPr/>
          <p:nvPr/>
        </p:nvSpPr>
        <p:spPr>
          <a:xfrm>
            <a:off x="-275447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77F338-4C8D-4A51-B397-2439169D175C}"/>
              </a:ext>
            </a:extLst>
          </p:cNvPr>
          <p:cNvSpPr/>
          <p:nvPr/>
        </p:nvSpPr>
        <p:spPr>
          <a:xfrm>
            <a:off x="-137458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5AA8F-260C-4BB4-8598-8E3D6826312E}"/>
              </a:ext>
            </a:extLst>
          </p:cNvPr>
          <p:cNvSpPr/>
          <p:nvPr/>
        </p:nvSpPr>
        <p:spPr>
          <a:xfrm>
            <a:off x="-100820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1487AB-10FF-41F3-94B7-B4D958FE132C}"/>
              </a:ext>
            </a:extLst>
          </p:cNvPr>
          <p:cNvSpPr/>
          <p:nvPr/>
        </p:nvSpPr>
        <p:spPr>
          <a:xfrm>
            <a:off x="-64182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2551CD-7A6F-424A-9F42-66288DFC0350}"/>
              </a:ext>
            </a:extLst>
          </p:cNvPr>
          <p:cNvSpPr/>
          <p:nvPr/>
        </p:nvSpPr>
        <p:spPr>
          <a:xfrm>
            <a:off x="-275447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B497FBF4-2912-4E8A-83F1-FC88A60DAE15}"/>
              </a:ext>
            </a:extLst>
          </p:cNvPr>
          <p:cNvSpPr/>
          <p:nvPr/>
        </p:nvSpPr>
        <p:spPr>
          <a:xfrm>
            <a:off x="-137458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E2AB01A5-EB03-4ECB-A92E-C9D54E30D9EF}"/>
              </a:ext>
            </a:extLst>
          </p:cNvPr>
          <p:cNvSpPr/>
          <p:nvPr/>
        </p:nvSpPr>
        <p:spPr>
          <a:xfrm>
            <a:off x="-100820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EA5B6A11-2D61-4056-B07B-B3ADE0685DEB}"/>
              </a:ext>
            </a:extLst>
          </p:cNvPr>
          <p:cNvSpPr/>
          <p:nvPr/>
        </p:nvSpPr>
        <p:spPr>
          <a:xfrm>
            <a:off x="-64182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68F8DBE0-95CC-4824-9F90-CA1E57D8C374}"/>
              </a:ext>
            </a:extLst>
          </p:cNvPr>
          <p:cNvSpPr/>
          <p:nvPr/>
        </p:nvSpPr>
        <p:spPr>
          <a:xfrm>
            <a:off x="-275447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022259D-C814-493F-AA22-AB0A26AFE56B}"/>
              </a:ext>
            </a:extLst>
          </p:cNvPr>
          <p:cNvSpPr/>
          <p:nvPr/>
        </p:nvSpPr>
        <p:spPr>
          <a:xfrm>
            <a:off x="-137458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2C5E1D7D-C107-4234-81B6-30A0E000112C}"/>
              </a:ext>
            </a:extLst>
          </p:cNvPr>
          <p:cNvSpPr/>
          <p:nvPr/>
        </p:nvSpPr>
        <p:spPr>
          <a:xfrm>
            <a:off x="-100820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37607EF5-2E56-4FEE-9248-45D7BA592EA9}"/>
              </a:ext>
            </a:extLst>
          </p:cNvPr>
          <p:cNvSpPr/>
          <p:nvPr/>
        </p:nvSpPr>
        <p:spPr>
          <a:xfrm>
            <a:off x="-64182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115BC610-1B23-4DAA-A39B-8262F814B15B}"/>
              </a:ext>
            </a:extLst>
          </p:cNvPr>
          <p:cNvSpPr/>
          <p:nvPr/>
        </p:nvSpPr>
        <p:spPr>
          <a:xfrm>
            <a:off x="-275447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6A8B0D-E4F6-4475-B20B-7FC1D039E909}"/>
              </a:ext>
            </a:extLst>
          </p:cNvPr>
          <p:cNvSpPr/>
          <p:nvPr/>
        </p:nvSpPr>
        <p:spPr>
          <a:xfrm>
            <a:off x="97046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69B6D-A9DF-43EA-B859-57197CC78A04}"/>
              </a:ext>
            </a:extLst>
          </p:cNvPr>
          <p:cNvSpPr/>
          <p:nvPr/>
        </p:nvSpPr>
        <p:spPr>
          <a:xfrm>
            <a:off x="46342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AC68FB-F01B-4A67-96A7-D88CDD349A9E}"/>
              </a:ext>
            </a:extLst>
          </p:cNvPr>
          <p:cNvSpPr/>
          <p:nvPr/>
        </p:nvSpPr>
        <p:spPr>
          <a:xfrm>
            <a:off x="829805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BF1B48-73D6-4FBF-B459-30AB9F9D5F00}"/>
              </a:ext>
            </a:extLst>
          </p:cNvPr>
          <p:cNvSpPr/>
          <p:nvPr/>
        </p:nvSpPr>
        <p:spPr>
          <a:xfrm>
            <a:off x="1196184" y="470549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B6A80-3DE6-4505-A358-36733A44B209}"/>
              </a:ext>
            </a:extLst>
          </p:cNvPr>
          <p:cNvSpPr/>
          <p:nvPr/>
        </p:nvSpPr>
        <p:spPr>
          <a:xfrm>
            <a:off x="97046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75984B-2AA6-47FB-A92F-6EDB509B023A}"/>
              </a:ext>
            </a:extLst>
          </p:cNvPr>
          <p:cNvSpPr/>
          <p:nvPr/>
        </p:nvSpPr>
        <p:spPr>
          <a:xfrm>
            <a:off x="46342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EC6A59-FC0B-46B1-B303-9BBD6E432978}"/>
              </a:ext>
            </a:extLst>
          </p:cNvPr>
          <p:cNvSpPr/>
          <p:nvPr/>
        </p:nvSpPr>
        <p:spPr>
          <a:xfrm>
            <a:off x="829805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7DBA88-7277-44B7-A6DE-E47AB9F083C7}"/>
              </a:ext>
            </a:extLst>
          </p:cNvPr>
          <p:cNvSpPr/>
          <p:nvPr/>
        </p:nvSpPr>
        <p:spPr>
          <a:xfrm>
            <a:off x="1196184" y="507187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2104E9-1CA8-4D9F-8BA3-6214B97F3E7C}"/>
              </a:ext>
            </a:extLst>
          </p:cNvPr>
          <p:cNvSpPr/>
          <p:nvPr/>
        </p:nvSpPr>
        <p:spPr>
          <a:xfrm>
            <a:off x="97046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0349BC-F5E2-407B-AC9B-109F7309A48D}"/>
              </a:ext>
            </a:extLst>
          </p:cNvPr>
          <p:cNvSpPr/>
          <p:nvPr/>
        </p:nvSpPr>
        <p:spPr>
          <a:xfrm>
            <a:off x="46342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343BFA-52D2-42C6-A25C-8CE294B02CE0}"/>
              </a:ext>
            </a:extLst>
          </p:cNvPr>
          <p:cNvSpPr/>
          <p:nvPr/>
        </p:nvSpPr>
        <p:spPr>
          <a:xfrm>
            <a:off x="829805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A8E08-7BDD-4AE5-A5CE-32DFFE6C9405}"/>
              </a:ext>
            </a:extLst>
          </p:cNvPr>
          <p:cNvSpPr/>
          <p:nvPr/>
        </p:nvSpPr>
        <p:spPr>
          <a:xfrm>
            <a:off x="1196184" y="54382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4C663F-E42F-41ED-897E-163915732239}"/>
              </a:ext>
            </a:extLst>
          </p:cNvPr>
          <p:cNvSpPr/>
          <p:nvPr/>
        </p:nvSpPr>
        <p:spPr>
          <a:xfrm>
            <a:off x="97046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55F31B-EDBA-4CFB-97D0-86BAD9436A5B}"/>
              </a:ext>
            </a:extLst>
          </p:cNvPr>
          <p:cNvSpPr/>
          <p:nvPr/>
        </p:nvSpPr>
        <p:spPr>
          <a:xfrm>
            <a:off x="46342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86C381-EBBB-45C7-9BE4-5D48EA6490C6}"/>
              </a:ext>
            </a:extLst>
          </p:cNvPr>
          <p:cNvSpPr/>
          <p:nvPr/>
        </p:nvSpPr>
        <p:spPr>
          <a:xfrm>
            <a:off x="829805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A35462-6650-4759-80AB-F01B6E04E5A8}"/>
              </a:ext>
            </a:extLst>
          </p:cNvPr>
          <p:cNvSpPr/>
          <p:nvPr/>
        </p:nvSpPr>
        <p:spPr>
          <a:xfrm>
            <a:off x="1196184" y="580463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3198659" y="580449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3198659" y="6086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3198659" y="6372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3198659" y="66716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0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:  filter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7062168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7348680" y="504336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7062168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7348680" y="53298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599927-B4AE-4A94-B2EF-5EF655856C4A}"/>
              </a:ext>
            </a:extLst>
          </p:cNvPr>
          <p:cNvSpPr txBox="1"/>
          <p:nvPr/>
        </p:nvSpPr>
        <p:spPr>
          <a:xfrm>
            <a:off x="646614" y="3093474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81D4CE-A175-48AC-B783-56A4FEE0CAD8}"/>
              </a:ext>
            </a:extLst>
          </p:cNvPr>
          <p:cNvSpPr/>
          <p:nvPr/>
        </p:nvSpPr>
        <p:spPr>
          <a:xfrm>
            <a:off x="2851491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4BF6F-5047-4269-A066-A610C3C52556}"/>
              </a:ext>
            </a:extLst>
          </p:cNvPr>
          <p:cNvSpPr/>
          <p:nvPr/>
        </p:nvSpPr>
        <p:spPr>
          <a:xfrm>
            <a:off x="2851491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26EFAC-98B5-442F-B4D3-34BAEE374880}"/>
              </a:ext>
            </a:extLst>
          </p:cNvPr>
          <p:cNvSpPr/>
          <p:nvPr/>
        </p:nvSpPr>
        <p:spPr>
          <a:xfrm>
            <a:off x="2851491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1CE00F-46CB-4981-9629-691BED0F2A88}"/>
              </a:ext>
            </a:extLst>
          </p:cNvPr>
          <p:cNvSpPr/>
          <p:nvPr/>
        </p:nvSpPr>
        <p:spPr>
          <a:xfrm>
            <a:off x="2851491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B814E7A-523C-4924-8F57-7E98503EF4C3}"/>
              </a:ext>
            </a:extLst>
          </p:cNvPr>
          <p:cNvSpPr txBox="1"/>
          <p:nvPr/>
        </p:nvSpPr>
        <p:spPr>
          <a:xfrm>
            <a:off x="3785375" y="2318790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 =&gt; 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007C45-6EAE-4FA0-BA57-2BCCC7D80FBD}"/>
              </a:ext>
            </a:extLst>
          </p:cNvPr>
          <p:cNvSpPr txBox="1"/>
          <p:nvPr/>
        </p:nvSpPr>
        <p:spPr>
          <a:xfrm>
            <a:off x="2076465" y="409974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(8,8)(8,3)=&gt;(8,3)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60843D-7996-4A54-89BA-06F2F756542C}"/>
              </a:ext>
            </a:extLst>
          </p:cNvPr>
          <p:cNvSpPr txBox="1"/>
          <p:nvPr/>
        </p:nvSpPr>
        <p:spPr>
          <a:xfrm>
            <a:off x="2443659" y="49587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D59F3AE-92CE-46E5-B9F6-23CD5F1ACF3D}"/>
              </a:ext>
            </a:extLst>
          </p:cNvPr>
          <p:cNvSpPr txBox="1"/>
          <p:nvPr/>
        </p:nvSpPr>
        <p:spPr>
          <a:xfrm>
            <a:off x="3903496" y="497331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BF9DEC-EA54-4698-B6BC-1631300725CE}"/>
              </a:ext>
            </a:extLst>
          </p:cNvPr>
          <p:cNvSpPr txBox="1"/>
          <p:nvPr/>
        </p:nvSpPr>
        <p:spPr>
          <a:xfrm>
            <a:off x="5211549" y="533027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화살표: 오른쪽 7178">
            <a:extLst>
              <a:ext uri="{FF2B5EF4-FFF2-40B4-BE49-F238E27FC236}">
                <a16:creationId xmlns:a16="http://schemas.microsoft.com/office/drawing/2014/main" id="{E82332CC-CE5C-441D-AB04-5DA620028BF2}"/>
              </a:ext>
            </a:extLst>
          </p:cNvPr>
          <p:cNvSpPr/>
          <p:nvPr/>
        </p:nvSpPr>
        <p:spPr>
          <a:xfrm>
            <a:off x="5791200" y="5071872"/>
            <a:ext cx="487680" cy="34857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D61F34-8688-4A07-BA6F-144D69526675}"/>
              </a:ext>
            </a:extLst>
          </p:cNvPr>
          <p:cNvSpPr txBox="1"/>
          <p:nvPr/>
        </p:nvSpPr>
        <p:spPr>
          <a:xfrm>
            <a:off x="6169559" y="415661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(2,2,2,3)=&gt;(</a:t>
            </a:r>
            <a:r>
              <a:rPr lang="en-US" altLang="ko-KR" sz="2400">
                <a:solidFill>
                  <a:srgbClr val="FFC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9B46C-BF00-4900-A878-C08CC5E345A4}"/>
              </a:ext>
            </a:extLst>
          </p:cNvPr>
          <p:cNvSpPr/>
          <p:nvPr/>
        </p:nvSpPr>
        <p:spPr>
          <a:xfrm>
            <a:off x="152038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4D9155-D0F6-4DB4-AF81-721468F59205}"/>
              </a:ext>
            </a:extLst>
          </p:cNvPr>
          <p:cNvSpPr/>
          <p:nvPr/>
        </p:nvSpPr>
        <p:spPr>
          <a:xfrm>
            <a:off x="180689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B13826-D68E-4A72-A0D0-998A4F554118}"/>
              </a:ext>
            </a:extLst>
          </p:cNvPr>
          <p:cNvSpPr/>
          <p:nvPr/>
        </p:nvSpPr>
        <p:spPr>
          <a:xfrm>
            <a:off x="2093404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BE00-F6F8-421A-A843-00B23D8E66DB}"/>
              </a:ext>
            </a:extLst>
          </p:cNvPr>
          <p:cNvSpPr/>
          <p:nvPr/>
        </p:nvSpPr>
        <p:spPr>
          <a:xfrm>
            <a:off x="152038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86747-61DB-44C7-B22F-3B4DB02D0102}"/>
              </a:ext>
            </a:extLst>
          </p:cNvPr>
          <p:cNvSpPr/>
          <p:nvPr/>
        </p:nvSpPr>
        <p:spPr>
          <a:xfrm>
            <a:off x="180689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D50B8-C48B-4AB9-90FC-517B64045FFB}"/>
              </a:ext>
            </a:extLst>
          </p:cNvPr>
          <p:cNvSpPr/>
          <p:nvPr/>
        </p:nvSpPr>
        <p:spPr>
          <a:xfrm>
            <a:off x="2093404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F34F3F-9C7E-4664-9615-BD0F9C589F62}"/>
              </a:ext>
            </a:extLst>
          </p:cNvPr>
          <p:cNvSpPr/>
          <p:nvPr/>
        </p:nvSpPr>
        <p:spPr>
          <a:xfrm>
            <a:off x="152038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7DEBD-EE4A-4043-859F-7611687D5B9A}"/>
              </a:ext>
            </a:extLst>
          </p:cNvPr>
          <p:cNvSpPr/>
          <p:nvPr/>
        </p:nvSpPr>
        <p:spPr>
          <a:xfrm>
            <a:off x="180689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4DB6-62CC-4A2C-8698-568D078841D6}"/>
              </a:ext>
            </a:extLst>
          </p:cNvPr>
          <p:cNvSpPr/>
          <p:nvPr/>
        </p:nvSpPr>
        <p:spPr>
          <a:xfrm>
            <a:off x="2093404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063CF2-0E29-407B-A916-97EEACFB6513}"/>
              </a:ext>
            </a:extLst>
          </p:cNvPr>
          <p:cNvSpPr/>
          <p:nvPr/>
        </p:nvSpPr>
        <p:spPr>
          <a:xfrm>
            <a:off x="2915191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55E1E25-6C50-482F-A029-77F28EF826CF}"/>
              </a:ext>
            </a:extLst>
          </p:cNvPr>
          <p:cNvSpPr/>
          <p:nvPr/>
        </p:nvSpPr>
        <p:spPr>
          <a:xfrm>
            <a:off x="3201703" y="1628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AB98313-9A41-406F-97F9-D354B55E3357}"/>
              </a:ext>
            </a:extLst>
          </p:cNvPr>
          <p:cNvSpPr/>
          <p:nvPr/>
        </p:nvSpPr>
        <p:spPr>
          <a:xfrm>
            <a:off x="2915191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DE0AF15-84C2-459D-BCD6-C456BFFE763D}"/>
              </a:ext>
            </a:extLst>
          </p:cNvPr>
          <p:cNvSpPr/>
          <p:nvPr/>
        </p:nvSpPr>
        <p:spPr>
          <a:xfrm>
            <a:off x="3201703" y="191464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7EEDCC-41FF-42D1-98DB-EDC8BF553358}"/>
              </a:ext>
            </a:extLst>
          </p:cNvPr>
          <p:cNvGrpSpPr/>
          <p:nvPr/>
        </p:nvGrpSpPr>
        <p:grpSpPr>
          <a:xfrm>
            <a:off x="2806224" y="1714753"/>
            <a:ext cx="573024" cy="573024"/>
            <a:chOff x="3091979" y="1491848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A7FF3D-5E94-49B1-9A3D-78FBC6F2C61A}"/>
              </a:ext>
            </a:extLst>
          </p:cNvPr>
          <p:cNvGrpSpPr/>
          <p:nvPr/>
        </p:nvGrpSpPr>
        <p:grpSpPr>
          <a:xfrm>
            <a:off x="66547" y="4607517"/>
            <a:ext cx="1740345" cy="868361"/>
            <a:chOff x="-1374585" y="4705493"/>
            <a:chExt cx="2937148" cy="14655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735CDE-6AA2-489E-B3EE-572A58FC7587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541E8-721E-425B-9828-90D9F1EB9A06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C7BEBF-022F-46E8-A96A-FD52B9CA8CF7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66E144-FF8A-4431-8368-335CB23B020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77F338-4C8D-4A51-B397-2439169D175C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F95AA8F-260C-4BB4-8598-8E3D6826312E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1487AB-10FF-41F3-94B7-B4D958FE132C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A2551CD-7A6F-424A-9F42-66288DFC035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B497FBF4-2912-4E8A-83F1-FC88A60DAE1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E2AB01A5-EB03-4ECB-A92E-C9D54E30D9EF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EA5B6A11-2D61-4056-B07B-B3ADE0685DEB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68F8DBE0-95CC-4824-9F90-CA1E57D8C374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F022259D-C814-493F-AA22-AB0A26AFE56B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2C5E1D7D-C107-4234-81B6-30A0E000112C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37607EF5-2E56-4FEE-9248-45D7BA592EA9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115BC610-1B23-4DAA-A39B-8262F814B15B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6A8B0D-E4F6-4475-B20B-7FC1D039E909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B69B6D-A9DF-43EA-B859-57197CC78A04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C68FB-F01B-4A67-96A7-D88CDD349A9E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BF1B48-73D6-4FBF-B459-30AB9F9D5F00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2B6A80-3DE6-4505-A358-36733A44B209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D75984B-2AA6-47FB-A92F-6EDB509B023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1EC6A59-FC0B-46B1-B303-9BBD6E432978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7DBA88-7277-44B7-A6DE-E47AB9F083C7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82104E9-1CA8-4D9F-8BA3-6214B97F3E7C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60349BC-F5E2-407B-AC9B-109F7309A48D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343BFA-52D2-42C6-A25C-8CE294B02CE0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4A8E08-7BDD-4AE5-A5CE-32DFFE6C9405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54C663F-E42F-41ED-897E-163915732239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55F31B-EDBA-4CFB-97D0-86BAD9436A5B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786C381-EBBB-45C7-9BE4-5D48EA6490C6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EA35462-6650-4759-80AB-F01B6E04E5A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1CFA7C-DF2C-48AF-8E64-3775AA1556F4}"/>
              </a:ext>
            </a:extLst>
          </p:cNvPr>
          <p:cNvSpPr/>
          <p:nvPr/>
        </p:nvSpPr>
        <p:spPr>
          <a:xfrm>
            <a:off x="2851491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67980C3-5E61-4B10-868B-56778ED26BE3}"/>
              </a:ext>
            </a:extLst>
          </p:cNvPr>
          <p:cNvSpPr/>
          <p:nvPr/>
        </p:nvSpPr>
        <p:spPr>
          <a:xfrm>
            <a:off x="2851491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A6BFBD2-11DE-4809-B81C-9E7499D79455}"/>
              </a:ext>
            </a:extLst>
          </p:cNvPr>
          <p:cNvSpPr/>
          <p:nvPr/>
        </p:nvSpPr>
        <p:spPr>
          <a:xfrm>
            <a:off x="2851491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BD27738-B9F6-4DD3-873C-F41B8C83384E}"/>
              </a:ext>
            </a:extLst>
          </p:cNvPr>
          <p:cNvSpPr/>
          <p:nvPr/>
        </p:nvSpPr>
        <p:spPr>
          <a:xfrm>
            <a:off x="2851491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84F5A85-B1D1-467B-9DF4-399A66B83671}"/>
              </a:ext>
            </a:extLst>
          </p:cNvPr>
          <p:cNvGrpSpPr/>
          <p:nvPr/>
        </p:nvGrpSpPr>
        <p:grpSpPr>
          <a:xfrm>
            <a:off x="66547" y="5476946"/>
            <a:ext cx="1740345" cy="868361"/>
            <a:chOff x="-1374585" y="4705493"/>
            <a:chExt cx="2937148" cy="146551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9A1DE8-E486-4CC3-89C1-F7EDC4077081}"/>
                </a:ext>
              </a:extLst>
            </p:cNvPr>
            <p:cNvSpPr/>
            <p:nvPr/>
          </p:nvSpPr>
          <p:spPr>
            <a:xfrm>
              <a:off x="-137458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BE03F3-597C-470A-9356-75F93A6965CC}"/>
                </a:ext>
              </a:extLst>
            </p:cNvPr>
            <p:cNvSpPr/>
            <p:nvPr/>
          </p:nvSpPr>
          <p:spPr>
            <a:xfrm>
              <a:off x="-100820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640655B-6C18-461E-997F-0655BB4F8559}"/>
                </a:ext>
              </a:extLst>
            </p:cNvPr>
            <p:cNvSpPr/>
            <p:nvPr/>
          </p:nvSpPr>
          <p:spPr>
            <a:xfrm>
              <a:off x="-64182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756EEB-5637-4E25-AC0E-FD0BE0D55827}"/>
                </a:ext>
              </a:extLst>
            </p:cNvPr>
            <p:cNvSpPr/>
            <p:nvPr/>
          </p:nvSpPr>
          <p:spPr>
            <a:xfrm>
              <a:off x="-275447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4CF71A0-D8BC-4292-A630-4B392C4059D5}"/>
                </a:ext>
              </a:extLst>
            </p:cNvPr>
            <p:cNvSpPr/>
            <p:nvPr/>
          </p:nvSpPr>
          <p:spPr>
            <a:xfrm>
              <a:off x="-137458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408341D-D035-4B75-B9E4-98A4CFD38F09}"/>
                </a:ext>
              </a:extLst>
            </p:cNvPr>
            <p:cNvSpPr/>
            <p:nvPr/>
          </p:nvSpPr>
          <p:spPr>
            <a:xfrm>
              <a:off x="-100820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09EBA2-6253-4465-8345-2971DA10E8D2}"/>
                </a:ext>
              </a:extLst>
            </p:cNvPr>
            <p:cNvSpPr/>
            <p:nvPr/>
          </p:nvSpPr>
          <p:spPr>
            <a:xfrm>
              <a:off x="-64182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C4044CF-EB9E-42EB-BD1F-C7D099350E30}"/>
                </a:ext>
              </a:extLst>
            </p:cNvPr>
            <p:cNvSpPr/>
            <p:nvPr/>
          </p:nvSpPr>
          <p:spPr>
            <a:xfrm>
              <a:off x="-275447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BAEF82D-2D9F-4B05-BC93-4CADC4ABD775}"/>
                </a:ext>
              </a:extLst>
            </p:cNvPr>
            <p:cNvSpPr/>
            <p:nvPr/>
          </p:nvSpPr>
          <p:spPr>
            <a:xfrm>
              <a:off x="-137458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C573959-E738-4396-8BAD-1C1F3DD04E08}"/>
                </a:ext>
              </a:extLst>
            </p:cNvPr>
            <p:cNvSpPr/>
            <p:nvPr/>
          </p:nvSpPr>
          <p:spPr>
            <a:xfrm>
              <a:off x="-100820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66A2F2D-AAB2-4FB6-B1F3-163A389AB751}"/>
                </a:ext>
              </a:extLst>
            </p:cNvPr>
            <p:cNvSpPr/>
            <p:nvPr/>
          </p:nvSpPr>
          <p:spPr>
            <a:xfrm>
              <a:off x="-64182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9D296AE-5DBA-4C2A-BC73-C005DC64AC90}"/>
                </a:ext>
              </a:extLst>
            </p:cNvPr>
            <p:cNvSpPr/>
            <p:nvPr/>
          </p:nvSpPr>
          <p:spPr>
            <a:xfrm>
              <a:off x="-275447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A31B91-9F01-418F-B295-755428BD07E3}"/>
                </a:ext>
              </a:extLst>
            </p:cNvPr>
            <p:cNvSpPr/>
            <p:nvPr/>
          </p:nvSpPr>
          <p:spPr>
            <a:xfrm>
              <a:off x="-137458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029D1F4-59FB-40BF-8F7E-EF778A58280B}"/>
                </a:ext>
              </a:extLst>
            </p:cNvPr>
            <p:cNvSpPr/>
            <p:nvPr/>
          </p:nvSpPr>
          <p:spPr>
            <a:xfrm>
              <a:off x="-100820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805B839-5442-4BF6-93F9-B1FA6533E2C3}"/>
                </a:ext>
              </a:extLst>
            </p:cNvPr>
            <p:cNvSpPr/>
            <p:nvPr/>
          </p:nvSpPr>
          <p:spPr>
            <a:xfrm>
              <a:off x="-64182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7C73073-1438-4282-9BD7-CA89C21A743A}"/>
                </a:ext>
              </a:extLst>
            </p:cNvPr>
            <p:cNvSpPr/>
            <p:nvPr/>
          </p:nvSpPr>
          <p:spPr>
            <a:xfrm>
              <a:off x="-275447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EE5328-8D38-47AF-AB7C-3AF8B79AA9FB}"/>
                </a:ext>
              </a:extLst>
            </p:cNvPr>
            <p:cNvSpPr/>
            <p:nvPr/>
          </p:nvSpPr>
          <p:spPr>
            <a:xfrm>
              <a:off x="97046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BFE0BD-28EE-4062-88E8-381F838DE3D9}"/>
                </a:ext>
              </a:extLst>
            </p:cNvPr>
            <p:cNvSpPr/>
            <p:nvPr/>
          </p:nvSpPr>
          <p:spPr>
            <a:xfrm>
              <a:off x="46342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20E0530-2ACB-41AE-87FC-A81B08D2618B}"/>
                </a:ext>
              </a:extLst>
            </p:cNvPr>
            <p:cNvSpPr/>
            <p:nvPr/>
          </p:nvSpPr>
          <p:spPr>
            <a:xfrm>
              <a:off x="829805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9A99D3A-B8F5-4526-B17B-57AE1BC94266}"/>
                </a:ext>
              </a:extLst>
            </p:cNvPr>
            <p:cNvSpPr/>
            <p:nvPr/>
          </p:nvSpPr>
          <p:spPr>
            <a:xfrm>
              <a:off x="1196184" y="4705493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C315CAD-7E74-4A59-AB31-F40E3B95C9DA}"/>
                </a:ext>
              </a:extLst>
            </p:cNvPr>
            <p:cNvSpPr/>
            <p:nvPr/>
          </p:nvSpPr>
          <p:spPr>
            <a:xfrm>
              <a:off x="97046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A970B3A-65C6-4E35-B4CE-F1B0B2DC8D7A}"/>
                </a:ext>
              </a:extLst>
            </p:cNvPr>
            <p:cNvSpPr/>
            <p:nvPr/>
          </p:nvSpPr>
          <p:spPr>
            <a:xfrm>
              <a:off x="46342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CB425A3-977E-4C73-9729-9B0BD34C7C72}"/>
                </a:ext>
              </a:extLst>
            </p:cNvPr>
            <p:cNvSpPr/>
            <p:nvPr/>
          </p:nvSpPr>
          <p:spPr>
            <a:xfrm>
              <a:off x="829805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6992F39-EBF9-44F7-B085-A56A2094D445}"/>
                </a:ext>
              </a:extLst>
            </p:cNvPr>
            <p:cNvSpPr/>
            <p:nvPr/>
          </p:nvSpPr>
          <p:spPr>
            <a:xfrm>
              <a:off x="1196184" y="507187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3DA7F5D-8F85-4B8B-B92F-81EF665E0D7B}"/>
                </a:ext>
              </a:extLst>
            </p:cNvPr>
            <p:cNvSpPr/>
            <p:nvPr/>
          </p:nvSpPr>
          <p:spPr>
            <a:xfrm>
              <a:off x="97046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1DE402C-CC46-4DC9-AD1E-246F55BA5D56}"/>
                </a:ext>
              </a:extLst>
            </p:cNvPr>
            <p:cNvSpPr/>
            <p:nvPr/>
          </p:nvSpPr>
          <p:spPr>
            <a:xfrm>
              <a:off x="46342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89492F1-B5DE-414E-9723-EACD0EC34EA6}"/>
                </a:ext>
              </a:extLst>
            </p:cNvPr>
            <p:cNvSpPr/>
            <p:nvPr/>
          </p:nvSpPr>
          <p:spPr>
            <a:xfrm>
              <a:off x="829805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33271E-CF35-480F-9C3D-B15CC3DE1FD3}"/>
                </a:ext>
              </a:extLst>
            </p:cNvPr>
            <p:cNvSpPr/>
            <p:nvPr/>
          </p:nvSpPr>
          <p:spPr>
            <a:xfrm>
              <a:off x="1196184" y="5438252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B6E0CFD-A173-4869-85B7-AC85678B3066}"/>
                </a:ext>
              </a:extLst>
            </p:cNvPr>
            <p:cNvSpPr/>
            <p:nvPr/>
          </p:nvSpPr>
          <p:spPr>
            <a:xfrm>
              <a:off x="97046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E194DA1-B14C-4913-83BB-27B195060265}"/>
                </a:ext>
              </a:extLst>
            </p:cNvPr>
            <p:cNvSpPr/>
            <p:nvPr/>
          </p:nvSpPr>
          <p:spPr>
            <a:xfrm>
              <a:off x="46342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4958497-43AA-4761-901F-6B766AF6227E}"/>
                </a:ext>
              </a:extLst>
            </p:cNvPr>
            <p:cNvSpPr/>
            <p:nvPr/>
          </p:nvSpPr>
          <p:spPr>
            <a:xfrm>
              <a:off x="829805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F04D479-A5F5-4856-BEFC-9AC4E9563DD8}"/>
                </a:ext>
              </a:extLst>
            </p:cNvPr>
            <p:cNvSpPr/>
            <p:nvPr/>
          </p:nvSpPr>
          <p:spPr>
            <a:xfrm>
              <a:off x="1196184" y="580463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5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FAA4C27-D83D-447D-9A97-BA6020A8A93A}"/>
              </a:ext>
            </a:extLst>
          </p:cNvPr>
          <p:cNvGrpSpPr/>
          <p:nvPr/>
        </p:nvGrpSpPr>
        <p:grpSpPr>
          <a:xfrm>
            <a:off x="1347251" y="1658410"/>
            <a:ext cx="859536" cy="859536"/>
            <a:chOff x="481584" y="1540097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8C723AF-6F9A-430A-8844-8796A691A04D}"/>
              </a:ext>
            </a:extLst>
          </p:cNvPr>
          <p:cNvSpPr/>
          <p:nvPr/>
        </p:nvSpPr>
        <p:spPr>
          <a:xfrm>
            <a:off x="378658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7EEDFB-1524-4745-A846-27A815FAB7D7}"/>
              </a:ext>
            </a:extLst>
          </p:cNvPr>
          <p:cNvSpPr/>
          <p:nvPr/>
        </p:nvSpPr>
        <p:spPr>
          <a:xfrm>
            <a:off x="665170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C13CF9A-3752-479D-830B-0AC1183DC70B}"/>
              </a:ext>
            </a:extLst>
          </p:cNvPr>
          <p:cNvSpPr/>
          <p:nvPr/>
        </p:nvSpPr>
        <p:spPr>
          <a:xfrm>
            <a:off x="951682" y="15476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F57B909-FCE7-4C6F-88FD-4962649E7950}"/>
              </a:ext>
            </a:extLst>
          </p:cNvPr>
          <p:cNvSpPr/>
          <p:nvPr/>
        </p:nvSpPr>
        <p:spPr>
          <a:xfrm>
            <a:off x="378658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D258E9E-CFE5-49BC-A4F1-93B29D0AEA02}"/>
              </a:ext>
            </a:extLst>
          </p:cNvPr>
          <p:cNvSpPr/>
          <p:nvPr/>
        </p:nvSpPr>
        <p:spPr>
          <a:xfrm>
            <a:off x="665170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9FE0FEE-2537-4CEA-B9DA-6D7ADD49A4CB}"/>
              </a:ext>
            </a:extLst>
          </p:cNvPr>
          <p:cNvSpPr/>
          <p:nvPr/>
        </p:nvSpPr>
        <p:spPr>
          <a:xfrm>
            <a:off x="951682" y="18341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ACAE83-0640-498E-B74B-E42A20BEB910}"/>
              </a:ext>
            </a:extLst>
          </p:cNvPr>
          <p:cNvSpPr/>
          <p:nvPr/>
        </p:nvSpPr>
        <p:spPr>
          <a:xfrm>
            <a:off x="378658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519FE03-431C-4A12-9972-45E865AC6B39}"/>
              </a:ext>
            </a:extLst>
          </p:cNvPr>
          <p:cNvSpPr/>
          <p:nvPr/>
        </p:nvSpPr>
        <p:spPr>
          <a:xfrm>
            <a:off x="665170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7000E5-1B99-4067-8C9C-1CDD55ADD8E8}"/>
              </a:ext>
            </a:extLst>
          </p:cNvPr>
          <p:cNvSpPr/>
          <p:nvPr/>
        </p:nvSpPr>
        <p:spPr>
          <a:xfrm>
            <a:off x="951682" y="212068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7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D1F4542-4B0B-424A-93BD-740A8432F7DA}"/>
              </a:ext>
            </a:extLst>
          </p:cNvPr>
          <p:cNvGrpSpPr/>
          <p:nvPr/>
        </p:nvGrpSpPr>
        <p:grpSpPr>
          <a:xfrm>
            <a:off x="205529" y="1658410"/>
            <a:ext cx="859536" cy="859536"/>
            <a:chOff x="481584" y="1540097"/>
            <a:chExt cx="859536" cy="85953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47FDA27-34B9-4EB8-9CAF-28CEEF5D2B62}"/>
                </a:ext>
              </a:extLst>
            </p:cNvPr>
            <p:cNvSpPr/>
            <p:nvPr/>
          </p:nvSpPr>
          <p:spPr>
            <a:xfrm>
              <a:off x="481584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DBD6702-F8F1-4467-AF3E-8877137AF78E}"/>
                </a:ext>
              </a:extLst>
            </p:cNvPr>
            <p:cNvSpPr/>
            <p:nvPr/>
          </p:nvSpPr>
          <p:spPr>
            <a:xfrm>
              <a:off x="768096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373114A5-3490-490C-89DB-26F46E53B78D}"/>
                </a:ext>
              </a:extLst>
            </p:cNvPr>
            <p:cNvSpPr/>
            <p:nvPr/>
          </p:nvSpPr>
          <p:spPr>
            <a:xfrm>
              <a:off x="1054608" y="154009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1704555-6A91-434E-858B-2C708D3C34A2}"/>
                </a:ext>
              </a:extLst>
            </p:cNvPr>
            <p:cNvSpPr/>
            <p:nvPr/>
          </p:nvSpPr>
          <p:spPr>
            <a:xfrm>
              <a:off x="481584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CE4EF39-4F98-4163-B5F4-99B268105317}"/>
                </a:ext>
              </a:extLst>
            </p:cNvPr>
            <p:cNvSpPr/>
            <p:nvPr/>
          </p:nvSpPr>
          <p:spPr>
            <a:xfrm>
              <a:off x="768096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60F0076-897B-40F6-AD05-E5FED33013AC}"/>
                </a:ext>
              </a:extLst>
            </p:cNvPr>
            <p:cNvSpPr/>
            <p:nvPr/>
          </p:nvSpPr>
          <p:spPr>
            <a:xfrm>
              <a:off x="1054608" y="182660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C9D96A-D249-4333-A70C-C87D1542DFF8}"/>
                </a:ext>
              </a:extLst>
            </p:cNvPr>
            <p:cNvSpPr/>
            <p:nvPr/>
          </p:nvSpPr>
          <p:spPr>
            <a:xfrm>
              <a:off x="481584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059983-89C1-4212-BA34-A8069837394C}"/>
                </a:ext>
              </a:extLst>
            </p:cNvPr>
            <p:cNvSpPr/>
            <p:nvPr/>
          </p:nvSpPr>
          <p:spPr>
            <a:xfrm>
              <a:off x="768096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DE4405C-7B44-43F0-9758-F06E4BAA9AD9}"/>
                </a:ext>
              </a:extLst>
            </p:cNvPr>
            <p:cNvSpPr/>
            <p:nvPr/>
          </p:nvSpPr>
          <p:spPr>
            <a:xfrm>
              <a:off x="1054608" y="211312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30C9880-5712-4A70-8DAD-11F3A3D3F9E4}"/>
              </a:ext>
            </a:extLst>
          </p:cNvPr>
          <p:cNvSpPr/>
          <p:nvPr/>
        </p:nvSpPr>
        <p:spPr>
          <a:xfrm>
            <a:off x="3672875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6CA709-B57D-443B-837C-E32774D0096C}"/>
              </a:ext>
            </a:extLst>
          </p:cNvPr>
          <p:cNvSpPr/>
          <p:nvPr/>
        </p:nvSpPr>
        <p:spPr>
          <a:xfrm>
            <a:off x="3959387" y="16234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6D362A-1353-47A7-B82C-5D4FDD2FF372}"/>
              </a:ext>
            </a:extLst>
          </p:cNvPr>
          <p:cNvSpPr/>
          <p:nvPr/>
        </p:nvSpPr>
        <p:spPr>
          <a:xfrm>
            <a:off x="3672875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C80DE65-F276-4220-B4A2-DC2A311CF11B}"/>
              </a:ext>
            </a:extLst>
          </p:cNvPr>
          <p:cNvSpPr/>
          <p:nvPr/>
        </p:nvSpPr>
        <p:spPr>
          <a:xfrm>
            <a:off x="3959387" y="19099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0B4BE1C3-E70A-40A7-9EF6-8DB24B86ACC3}"/>
              </a:ext>
            </a:extLst>
          </p:cNvPr>
          <p:cNvGrpSpPr/>
          <p:nvPr/>
        </p:nvGrpSpPr>
        <p:grpSpPr>
          <a:xfrm>
            <a:off x="3592052" y="1698291"/>
            <a:ext cx="573024" cy="573024"/>
            <a:chOff x="3091979" y="1491848"/>
            <a:chExt cx="573024" cy="573024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D69B822-FE55-4647-B296-72A328F40EA1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BCA9F68-4AB0-407F-AC15-5471A71BA895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F4A34C7-0266-47BD-B12C-DDDBFD1A2F47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D1D3D01-950F-4955-AFAF-E97E6425BCB3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A0260B4-0012-4C55-896B-E360E42B190A}"/>
              </a:ext>
            </a:extLst>
          </p:cNvPr>
          <p:cNvSpPr/>
          <p:nvPr/>
        </p:nvSpPr>
        <p:spPr>
          <a:xfrm>
            <a:off x="4458703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4791F22-A152-4064-AEAD-03AEAE02CAF9}"/>
              </a:ext>
            </a:extLst>
          </p:cNvPr>
          <p:cNvSpPr/>
          <p:nvPr/>
        </p:nvSpPr>
        <p:spPr>
          <a:xfrm>
            <a:off x="4745215" y="165427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C0B232D-A081-49B0-B28F-06C0E82374FE}"/>
              </a:ext>
            </a:extLst>
          </p:cNvPr>
          <p:cNvSpPr/>
          <p:nvPr/>
        </p:nvSpPr>
        <p:spPr>
          <a:xfrm>
            <a:off x="4458703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7815708-5B46-4D3A-9AE4-C372A2AD6EAE}"/>
              </a:ext>
            </a:extLst>
          </p:cNvPr>
          <p:cNvSpPr/>
          <p:nvPr/>
        </p:nvSpPr>
        <p:spPr>
          <a:xfrm>
            <a:off x="4745215" y="194078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9A9F48-ADE8-4E4D-A304-45D05A07B2E8}"/>
              </a:ext>
            </a:extLst>
          </p:cNvPr>
          <p:cNvGrpSpPr/>
          <p:nvPr/>
        </p:nvGrpSpPr>
        <p:grpSpPr>
          <a:xfrm>
            <a:off x="4349736" y="1740890"/>
            <a:ext cx="573024" cy="573024"/>
            <a:chOff x="3091979" y="1491848"/>
            <a:chExt cx="573024" cy="57302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8B993DE-9B1F-4F99-B621-45A9DC4F2FD2}"/>
                </a:ext>
              </a:extLst>
            </p:cNvPr>
            <p:cNvSpPr/>
            <p:nvPr/>
          </p:nvSpPr>
          <p:spPr>
            <a:xfrm>
              <a:off x="3091979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541C590-37D3-4D74-A794-748378117EFD}"/>
                </a:ext>
              </a:extLst>
            </p:cNvPr>
            <p:cNvSpPr/>
            <p:nvPr/>
          </p:nvSpPr>
          <p:spPr>
            <a:xfrm>
              <a:off x="3378491" y="149184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2DF54B-5CE7-4768-BE2A-0CD3CE75797B}"/>
                </a:ext>
              </a:extLst>
            </p:cNvPr>
            <p:cNvSpPr/>
            <p:nvPr/>
          </p:nvSpPr>
          <p:spPr>
            <a:xfrm>
              <a:off x="3091979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47C81EC-4EE1-4D01-885D-51FA8DEF6A82}"/>
                </a:ext>
              </a:extLst>
            </p:cNvPr>
            <p:cNvSpPr/>
            <p:nvPr/>
          </p:nvSpPr>
          <p:spPr>
            <a:xfrm>
              <a:off x="3378491" y="17783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5CD5D-8E6F-4349-91BD-8E55533ED877}"/>
              </a:ext>
            </a:extLst>
          </p:cNvPr>
          <p:cNvSpPr/>
          <p:nvPr/>
        </p:nvSpPr>
        <p:spPr>
          <a:xfrm>
            <a:off x="6951276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5AF4B6-3510-4D07-B601-3D83439A564A}"/>
              </a:ext>
            </a:extLst>
          </p:cNvPr>
          <p:cNvSpPr/>
          <p:nvPr/>
        </p:nvSpPr>
        <p:spPr>
          <a:xfrm>
            <a:off x="7237788" y="51283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18E97D-D228-4BDA-AB6A-D269A7EE6866}"/>
              </a:ext>
            </a:extLst>
          </p:cNvPr>
          <p:cNvSpPr/>
          <p:nvPr/>
        </p:nvSpPr>
        <p:spPr>
          <a:xfrm>
            <a:off x="6951276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C8349F5-AB93-4FD7-B7B9-2D59095D1F2F}"/>
              </a:ext>
            </a:extLst>
          </p:cNvPr>
          <p:cNvSpPr/>
          <p:nvPr/>
        </p:nvSpPr>
        <p:spPr>
          <a:xfrm>
            <a:off x="7237788" y="54148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174CDA-1269-45A3-9350-F80E5D8DF1B4}"/>
              </a:ext>
            </a:extLst>
          </p:cNvPr>
          <p:cNvSpPr/>
          <p:nvPr/>
        </p:nvSpPr>
        <p:spPr>
          <a:xfrm>
            <a:off x="6840384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521031-8C68-4287-92AE-43B3967F067A}"/>
              </a:ext>
            </a:extLst>
          </p:cNvPr>
          <p:cNvSpPr/>
          <p:nvPr/>
        </p:nvSpPr>
        <p:spPr>
          <a:xfrm>
            <a:off x="7126896" y="521980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C9891E2-32E6-4DD4-8EB1-C684676BC1A1}"/>
              </a:ext>
            </a:extLst>
          </p:cNvPr>
          <p:cNvSpPr/>
          <p:nvPr/>
        </p:nvSpPr>
        <p:spPr>
          <a:xfrm>
            <a:off x="6840384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87CA45A-4969-4236-99B3-F928ECAD3B41}"/>
              </a:ext>
            </a:extLst>
          </p:cNvPr>
          <p:cNvSpPr/>
          <p:nvPr/>
        </p:nvSpPr>
        <p:spPr>
          <a:xfrm>
            <a:off x="7126896" y="55063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91F24A-B063-4B42-9FBD-D3A676F36994}"/>
              </a:ext>
            </a:extLst>
          </p:cNvPr>
          <p:cNvSpPr/>
          <p:nvPr/>
        </p:nvSpPr>
        <p:spPr>
          <a:xfrm>
            <a:off x="8109289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3E32863-5CF8-4D50-AD6A-EBAE8EC68A6F}"/>
              </a:ext>
            </a:extLst>
          </p:cNvPr>
          <p:cNvSpPr/>
          <p:nvPr/>
        </p:nvSpPr>
        <p:spPr>
          <a:xfrm>
            <a:off x="8395801" y="505577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01CE2F-394C-4AAF-9752-2894ED5BDF63}"/>
              </a:ext>
            </a:extLst>
          </p:cNvPr>
          <p:cNvSpPr/>
          <p:nvPr/>
        </p:nvSpPr>
        <p:spPr>
          <a:xfrm>
            <a:off x="8109289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95899F7-34D0-4045-9EB1-A59A75E21160}"/>
              </a:ext>
            </a:extLst>
          </p:cNvPr>
          <p:cNvSpPr/>
          <p:nvPr/>
        </p:nvSpPr>
        <p:spPr>
          <a:xfrm>
            <a:off x="8395801" y="534228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89B13602-B29A-43D1-B78D-B4F4CED6617B}"/>
              </a:ext>
            </a:extLst>
          </p:cNvPr>
          <p:cNvSpPr/>
          <p:nvPr/>
        </p:nvSpPr>
        <p:spPr>
          <a:xfrm>
            <a:off x="7998397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66E830C7-FE8F-4743-80C1-A97FF048C2C2}"/>
              </a:ext>
            </a:extLst>
          </p:cNvPr>
          <p:cNvSpPr/>
          <p:nvPr/>
        </p:nvSpPr>
        <p:spPr>
          <a:xfrm>
            <a:off x="8284909" y="514071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E0BF6B5-E6B2-4E93-A4E3-E2CA494FFA91}"/>
              </a:ext>
            </a:extLst>
          </p:cNvPr>
          <p:cNvSpPr/>
          <p:nvPr/>
        </p:nvSpPr>
        <p:spPr>
          <a:xfrm>
            <a:off x="7998397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512BF9-E4AB-4586-94F3-30E0EFBFC108}"/>
              </a:ext>
            </a:extLst>
          </p:cNvPr>
          <p:cNvSpPr/>
          <p:nvPr/>
        </p:nvSpPr>
        <p:spPr>
          <a:xfrm>
            <a:off x="8284909" y="542723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8CAD82-2ADC-41D7-A8C1-4BCBAC643140}"/>
              </a:ext>
            </a:extLst>
          </p:cNvPr>
          <p:cNvSpPr/>
          <p:nvPr/>
        </p:nvSpPr>
        <p:spPr>
          <a:xfrm>
            <a:off x="7887505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350AF04-1BD3-49CB-858B-BCA28A626D9E}"/>
              </a:ext>
            </a:extLst>
          </p:cNvPr>
          <p:cNvSpPr/>
          <p:nvPr/>
        </p:nvSpPr>
        <p:spPr>
          <a:xfrm>
            <a:off x="8174017" y="523221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4BC5F9B-148F-489D-BD6E-AA8B6BD70AE8}"/>
              </a:ext>
            </a:extLst>
          </p:cNvPr>
          <p:cNvSpPr/>
          <p:nvPr/>
        </p:nvSpPr>
        <p:spPr>
          <a:xfrm>
            <a:off x="7887505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F661702-8D75-4BE6-8A70-C2A0E94D5407}"/>
              </a:ext>
            </a:extLst>
          </p:cNvPr>
          <p:cNvSpPr/>
          <p:nvPr/>
        </p:nvSpPr>
        <p:spPr>
          <a:xfrm>
            <a:off x="8174017" y="55187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1881D5C-4ED3-445D-A4BF-437D80FF2D2E}"/>
              </a:ext>
            </a:extLst>
          </p:cNvPr>
          <p:cNvSpPr/>
          <p:nvPr/>
        </p:nvSpPr>
        <p:spPr>
          <a:xfrm>
            <a:off x="3149215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7952278-377F-4B65-9591-1B7548081D65}"/>
              </a:ext>
            </a:extLst>
          </p:cNvPr>
          <p:cNvSpPr/>
          <p:nvPr/>
        </p:nvSpPr>
        <p:spPr>
          <a:xfrm>
            <a:off x="3149215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B06BDD-6A61-4F3F-9CB1-4028EE3375CE}"/>
              </a:ext>
            </a:extLst>
          </p:cNvPr>
          <p:cNvSpPr/>
          <p:nvPr/>
        </p:nvSpPr>
        <p:spPr>
          <a:xfrm>
            <a:off x="3149215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DB2A6E7-4283-4904-8EE9-697AFBA5A57A}"/>
              </a:ext>
            </a:extLst>
          </p:cNvPr>
          <p:cNvSpPr/>
          <p:nvPr/>
        </p:nvSpPr>
        <p:spPr>
          <a:xfrm>
            <a:off x="3149215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2FF4ACA-13CB-48B0-9D32-E231FC8F43B0}"/>
              </a:ext>
            </a:extLst>
          </p:cNvPr>
          <p:cNvSpPr/>
          <p:nvPr/>
        </p:nvSpPr>
        <p:spPr>
          <a:xfrm>
            <a:off x="3149215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EF9172F-9B5E-42EF-9AEF-62B7DBCE082E}"/>
              </a:ext>
            </a:extLst>
          </p:cNvPr>
          <p:cNvSpPr/>
          <p:nvPr/>
        </p:nvSpPr>
        <p:spPr>
          <a:xfrm>
            <a:off x="3149215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375B80A-A5E9-4839-A56E-38338FE1A730}"/>
              </a:ext>
            </a:extLst>
          </p:cNvPr>
          <p:cNvSpPr/>
          <p:nvPr/>
        </p:nvSpPr>
        <p:spPr>
          <a:xfrm>
            <a:off x="3149215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B2578C-72FA-4A46-A15B-F7CE01A74DD1}"/>
              </a:ext>
            </a:extLst>
          </p:cNvPr>
          <p:cNvSpPr/>
          <p:nvPr/>
        </p:nvSpPr>
        <p:spPr>
          <a:xfrm>
            <a:off x="3149215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9D9A4AE-DC6F-47AC-9096-0B79EF2664CA}"/>
              </a:ext>
            </a:extLst>
          </p:cNvPr>
          <p:cNvSpPr/>
          <p:nvPr/>
        </p:nvSpPr>
        <p:spPr>
          <a:xfrm>
            <a:off x="3446939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93A85CD-3CAB-471C-89A0-3E3EA9D1E03B}"/>
              </a:ext>
            </a:extLst>
          </p:cNvPr>
          <p:cNvSpPr/>
          <p:nvPr/>
        </p:nvSpPr>
        <p:spPr>
          <a:xfrm>
            <a:off x="3446939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DE0DFE-8DAA-482F-BC32-48C6B2400C47}"/>
              </a:ext>
            </a:extLst>
          </p:cNvPr>
          <p:cNvSpPr/>
          <p:nvPr/>
        </p:nvSpPr>
        <p:spPr>
          <a:xfrm>
            <a:off x="3446939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0536553-BC9C-4FE5-A4AF-C955639B84E8}"/>
              </a:ext>
            </a:extLst>
          </p:cNvPr>
          <p:cNvSpPr/>
          <p:nvPr/>
        </p:nvSpPr>
        <p:spPr>
          <a:xfrm>
            <a:off x="3446939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A1B1C63-EF37-4C1C-B54C-EAC7F67C3036}"/>
              </a:ext>
            </a:extLst>
          </p:cNvPr>
          <p:cNvSpPr/>
          <p:nvPr/>
        </p:nvSpPr>
        <p:spPr>
          <a:xfrm>
            <a:off x="3446939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DB0CACD-10E4-44F2-9BC5-E9738DF95A89}"/>
              </a:ext>
            </a:extLst>
          </p:cNvPr>
          <p:cNvSpPr/>
          <p:nvPr/>
        </p:nvSpPr>
        <p:spPr>
          <a:xfrm>
            <a:off x="3446939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162B3208-1FCD-4978-B0F6-CF085F8F4A51}"/>
              </a:ext>
            </a:extLst>
          </p:cNvPr>
          <p:cNvSpPr/>
          <p:nvPr/>
        </p:nvSpPr>
        <p:spPr>
          <a:xfrm>
            <a:off x="3446939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EE9A953-5784-4322-904D-39ACF91149A0}"/>
              </a:ext>
            </a:extLst>
          </p:cNvPr>
          <p:cNvSpPr/>
          <p:nvPr/>
        </p:nvSpPr>
        <p:spPr>
          <a:xfrm>
            <a:off x="3446939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94AF8D3-6A4A-4655-88FA-2483C49E9E31}"/>
              </a:ext>
            </a:extLst>
          </p:cNvPr>
          <p:cNvSpPr/>
          <p:nvPr/>
        </p:nvSpPr>
        <p:spPr>
          <a:xfrm>
            <a:off x="4327312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5B4771A-E5F7-42FA-985D-EBFC823BF065}"/>
              </a:ext>
            </a:extLst>
          </p:cNvPr>
          <p:cNvSpPr/>
          <p:nvPr/>
        </p:nvSpPr>
        <p:spPr>
          <a:xfrm>
            <a:off x="4327312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E8385E3-FF7B-42E9-A8FE-CE79F92AA9ED}"/>
              </a:ext>
            </a:extLst>
          </p:cNvPr>
          <p:cNvSpPr/>
          <p:nvPr/>
        </p:nvSpPr>
        <p:spPr>
          <a:xfrm>
            <a:off x="4327312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6FB3457-2BEE-42F1-B190-54A5074DD30B}"/>
              </a:ext>
            </a:extLst>
          </p:cNvPr>
          <p:cNvSpPr/>
          <p:nvPr/>
        </p:nvSpPr>
        <p:spPr>
          <a:xfrm>
            <a:off x="4327312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37F70-D769-43A3-B961-F2F8754AE021}"/>
              </a:ext>
            </a:extLst>
          </p:cNvPr>
          <p:cNvSpPr/>
          <p:nvPr/>
        </p:nvSpPr>
        <p:spPr>
          <a:xfrm>
            <a:off x="4327312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B24FB37-6AED-45AE-909B-BFA7F60F2A96}"/>
              </a:ext>
            </a:extLst>
          </p:cNvPr>
          <p:cNvSpPr/>
          <p:nvPr/>
        </p:nvSpPr>
        <p:spPr>
          <a:xfrm>
            <a:off x="4327312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58492F7-A483-4EA5-964F-AF3FDEBFAC38}"/>
              </a:ext>
            </a:extLst>
          </p:cNvPr>
          <p:cNvSpPr/>
          <p:nvPr/>
        </p:nvSpPr>
        <p:spPr>
          <a:xfrm>
            <a:off x="4327312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82943FA6-8044-4A0B-A1B5-31C861A55621}"/>
              </a:ext>
            </a:extLst>
          </p:cNvPr>
          <p:cNvSpPr/>
          <p:nvPr/>
        </p:nvSpPr>
        <p:spPr>
          <a:xfrm>
            <a:off x="4327312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DCEC931-53BF-4136-BF2E-9A679232F0B0}"/>
              </a:ext>
            </a:extLst>
          </p:cNvPr>
          <p:cNvSpPr/>
          <p:nvPr/>
        </p:nvSpPr>
        <p:spPr>
          <a:xfrm>
            <a:off x="4625036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4225A92-FBD5-4740-B4E9-64162E2C6D4C}"/>
              </a:ext>
            </a:extLst>
          </p:cNvPr>
          <p:cNvSpPr/>
          <p:nvPr/>
        </p:nvSpPr>
        <p:spPr>
          <a:xfrm>
            <a:off x="4625036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5A87FF0-4A9D-458C-9EDD-63FE2BFBC518}"/>
              </a:ext>
            </a:extLst>
          </p:cNvPr>
          <p:cNvSpPr/>
          <p:nvPr/>
        </p:nvSpPr>
        <p:spPr>
          <a:xfrm>
            <a:off x="4625036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48D8609-5598-493C-B422-ACD09E4A6CCD}"/>
              </a:ext>
            </a:extLst>
          </p:cNvPr>
          <p:cNvSpPr/>
          <p:nvPr/>
        </p:nvSpPr>
        <p:spPr>
          <a:xfrm>
            <a:off x="4625036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057D372-47C1-4A9B-BFFA-5079CE4C8F5D}"/>
              </a:ext>
            </a:extLst>
          </p:cNvPr>
          <p:cNvSpPr/>
          <p:nvPr/>
        </p:nvSpPr>
        <p:spPr>
          <a:xfrm>
            <a:off x="4625036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120464A-8378-4DE0-B313-C5BF8FAC0D8A}"/>
              </a:ext>
            </a:extLst>
          </p:cNvPr>
          <p:cNvSpPr/>
          <p:nvPr/>
        </p:nvSpPr>
        <p:spPr>
          <a:xfrm>
            <a:off x="4625036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9A4238F-CD12-43C5-863D-81D905C428B2}"/>
              </a:ext>
            </a:extLst>
          </p:cNvPr>
          <p:cNvSpPr/>
          <p:nvPr/>
        </p:nvSpPr>
        <p:spPr>
          <a:xfrm>
            <a:off x="4625036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88051AA-3B9B-40D2-A57F-746A77F14976}"/>
              </a:ext>
            </a:extLst>
          </p:cNvPr>
          <p:cNvSpPr/>
          <p:nvPr/>
        </p:nvSpPr>
        <p:spPr>
          <a:xfrm>
            <a:off x="4625036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2BEFC01-6391-4AA9-906B-E2221A893129}"/>
              </a:ext>
            </a:extLst>
          </p:cNvPr>
          <p:cNvSpPr/>
          <p:nvPr/>
        </p:nvSpPr>
        <p:spPr>
          <a:xfrm>
            <a:off x="4922760" y="462344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8DC95270-4C19-4B2F-BA29-64D2E7EF452A}"/>
              </a:ext>
            </a:extLst>
          </p:cNvPr>
          <p:cNvSpPr/>
          <p:nvPr/>
        </p:nvSpPr>
        <p:spPr>
          <a:xfrm>
            <a:off x="4922760" y="490508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B6D513-7808-4737-9F66-5D55411F489D}"/>
              </a:ext>
            </a:extLst>
          </p:cNvPr>
          <p:cNvSpPr/>
          <p:nvPr/>
        </p:nvSpPr>
        <p:spPr>
          <a:xfrm>
            <a:off x="4922760" y="519159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751F590-D645-4A9E-8B68-708B0A3AC5EB}"/>
              </a:ext>
            </a:extLst>
          </p:cNvPr>
          <p:cNvSpPr/>
          <p:nvPr/>
        </p:nvSpPr>
        <p:spPr>
          <a:xfrm>
            <a:off x="4922760" y="549061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4FF6465B-CE39-4265-B3AD-067A563F0B9C}"/>
              </a:ext>
            </a:extLst>
          </p:cNvPr>
          <p:cNvSpPr/>
          <p:nvPr/>
        </p:nvSpPr>
        <p:spPr>
          <a:xfrm>
            <a:off x="4922760" y="579194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D87FE858-16B1-4F1C-BB20-607825B3A4C9}"/>
              </a:ext>
            </a:extLst>
          </p:cNvPr>
          <p:cNvSpPr/>
          <p:nvPr/>
        </p:nvSpPr>
        <p:spPr>
          <a:xfrm>
            <a:off x="4922760" y="60735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35A7558-6484-459B-BD2D-67C29882342E}"/>
              </a:ext>
            </a:extLst>
          </p:cNvPr>
          <p:cNvSpPr/>
          <p:nvPr/>
        </p:nvSpPr>
        <p:spPr>
          <a:xfrm>
            <a:off x="4922760" y="63600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9B9EE05-2257-482C-A281-73180115D5C3}"/>
              </a:ext>
            </a:extLst>
          </p:cNvPr>
          <p:cNvSpPr/>
          <p:nvPr/>
        </p:nvSpPr>
        <p:spPr>
          <a:xfrm>
            <a:off x="4922760" y="66591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42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2167121" y="2173769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616622" y="307863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(1,1,2,2)=&gt;(1,2,2,1)=&gt;(4,1)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4104442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453957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503666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701504" y="192143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7785165" y="22932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7785165" y="301711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7785165" y="26551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7785165" y="33790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4103452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453540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50324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199406" y="2321542"/>
            <a:ext cx="167342" cy="169572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6AA71E-227A-477A-AFAF-227F0A5998B2}"/>
              </a:ext>
            </a:extLst>
          </p:cNvPr>
          <p:cNvSpPr/>
          <p:nvPr/>
        </p:nvSpPr>
        <p:spPr>
          <a:xfrm>
            <a:off x="676631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A890BF-F2B8-4300-ABD2-DF722FC695CB}"/>
              </a:ext>
            </a:extLst>
          </p:cNvPr>
          <p:cNvSpPr/>
          <p:nvPr/>
        </p:nvSpPr>
        <p:spPr>
          <a:xfrm>
            <a:off x="104301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86D95A-B9C0-4AD1-AFD5-37BD2537A1FF}"/>
              </a:ext>
            </a:extLst>
          </p:cNvPr>
          <p:cNvSpPr/>
          <p:nvPr/>
        </p:nvSpPr>
        <p:spPr>
          <a:xfrm>
            <a:off x="1409390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B7F4D6-1633-4D08-92DF-71D12D0EEA16}"/>
              </a:ext>
            </a:extLst>
          </p:cNvPr>
          <p:cNvSpPr/>
          <p:nvPr/>
        </p:nvSpPr>
        <p:spPr>
          <a:xfrm>
            <a:off x="1775769" y="314856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4F2AA-0790-40A2-B10D-5CAEE12B3811}"/>
              </a:ext>
            </a:extLst>
          </p:cNvPr>
          <p:cNvSpPr/>
          <p:nvPr/>
        </p:nvSpPr>
        <p:spPr>
          <a:xfrm>
            <a:off x="676631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9DB361-4113-4788-8FB6-FA8E1F23F6D7}"/>
              </a:ext>
            </a:extLst>
          </p:cNvPr>
          <p:cNvSpPr/>
          <p:nvPr/>
        </p:nvSpPr>
        <p:spPr>
          <a:xfrm>
            <a:off x="104301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6FC4-0FA9-4A95-A3E4-A44F450DD967}"/>
              </a:ext>
            </a:extLst>
          </p:cNvPr>
          <p:cNvSpPr/>
          <p:nvPr/>
        </p:nvSpPr>
        <p:spPr>
          <a:xfrm>
            <a:off x="1409390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287D5-36B2-4BA5-8B6B-1E6627D50131}"/>
              </a:ext>
            </a:extLst>
          </p:cNvPr>
          <p:cNvSpPr/>
          <p:nvPr/>
        </p:nvSpPr>
        <p:spPr>
          <a:xfrm>
            <a:off x="1775769" y="351493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E8A9B-F196-4469-91E4-8583AD6FC475}"/>
              </a:ext>
            </a:extLst>
          </p:cNvPr>
          <p:cNvSpPr/>
          <p:nvPr/>
        </p:nvSpPr>
        <p:spPr>
          <a:xfrm>
            <a:off x="676631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62D70-7FBF-4725-9A85-6BACADB0B8C4}"/>
              </a:ext>
            </a:extLst>
          </p:cNvPr>
          <p:cNvSpPr/>
          <p:nvPr/>
        </p:nvSpPr>
        <p:spPr>
          <a:xfrm>
            <a:off x="104301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C9ECE5-1F6A-4278-8D59-0633B224ED9F}"/>
              </a:ext>
            </a:extLst>
          </p:cNvPr>
          <p:cNvSpPr/>
          <p:nvPr/>
        </p:nvSpPr>
        <p:spPr>
          <a:xfrm>
            <a:off x="1409390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6A0F66-E957-493A-BF13-05A6684B8CAA}"/>
              </a:ext>
            </a:extLst>
          </p:cNvPr>
          <p:cNvSpPr/>
          <p:nvPr/>
        </p:nvSpPr>
        <p:spPr>
          <a:xfrm>
            <a:off x="1775769" y="38813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93B05BE-9CED-4E17-9579-7EBE1F4D6891}"/>
              </a:ext>
            </a:extLst>
          </p:cNvPr>
          <p:cNvSpPr/>
          <p:nvPr/>
        </p:nvSpPr>
        <p:spPr>
          <a:xfrm>
            <a:off x="676631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6E9E997-23BC-4891-84A1-38906F341E38}"/>
              </a:ext>
            </a:extLst>
          </p:cNvPr>
          <p:cNvSpPr/>
          <p:nvPr/>
        </p:nvSpPr>
        <p:spPr>
          <a:xfrm>
            <a:off x="104301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C73EE-F117-4F80-A0E3-30A3EEA8BF57}"/>
              </a:ext>
            </a:extLst>
          </p:cNvPr>
          <p:cNvSpPr/>
          <p:nvPr/>
        </p:nvSpPr>
        <p:spPr>
          <a:xfrm>
            <a:off x="1409390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2398B001-A0BF-4004-A580-82F01C8F6C9E}"/>
              </a:ext>
            </a:extLst>
          </p:cNvPr>
          <p:cNvSpPr/>
          <p:nvPr/>
        </p:nvSpPr>
        <p:spPr>
          <a:xfrm>
            <a:off x="1775769" y="42476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561758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3333766" y="3107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3333766" y="3831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3333766" y="3469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3333766" y="4193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7060374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346886" y="359480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7060374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346886" y="388131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63020" y="433580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787982" y="47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002190" y="470632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5266224" y="30967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5266224" y="38206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5266224" y="34587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5266224" y="41825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739040" y="313099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927279" y="31691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927279" y="389302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927279" y="35311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927279" y="425494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304815" y="266921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48286" y="46286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47913" y="37380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27215" y="37354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13727" y="373542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00239" y="37353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2062308" y="41533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211841" y="461497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4993922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4993922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4993922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4993922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ECD98E2-14B2-42BA-BF78-8A82D59267C3}"/>
              </a:ext>
            </a:extLst>
          </p:cNvPr>
          <p:cNvSpPr/>
          <p:nvPr/>
        </p:nvSpPr>
        <p:spPr>
          <a:xfrm>
            <a:off x="5304815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C94360-AB02-43D5-9404-725DC48077EB}"/>
              </a:ext>
            </a:extLst>
          </p:cNvPr>
          <p:cNvSpPr/>
          <p:nvPr/>
        </p:nvSpPr>
        <p:spPr>
          <a:xfrm>
            <a:off x="5304815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BE523E-5D36-44C7-8E16-EFA6357DABD5}"/>
              </a:ext>
            </a:extLst>
          </p:cNvPr>
          <p:cNvSpPr/>
          <p:nvPr/>
        </p:nvSpPr>
        <p:spPr>
          <a:xfrm>
            <a:off x="5304815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C720EC-D409-4B76-83B3-27023DD78AA6}"/>
              </a:ext>
            </a:extLst>
          </p:cNvPr>
          <p:cNvSpPr/>
          <p:nvPr/>
        </p:nvSpPr>
        <p:spPr>
          <a:xfrm>
            <a:off x="5304815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05899F-1FE8-4BE0-A403-870CC717DB80}"/>
              </a:ext>
            </a:extLst>
          </p:cNvPr>
          <p:cNvSpPr/>
          <p:nvPr/>
        </p:nvSpPr>
        <p:spPr>
          <a:xfrm>
            <a:off x="5615708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E512D7-4365-40D5-AA7F-AE12F39E7C9D}"/>
              </a:ext>
            </a:extLst>
          </p:cNvPr>
          <p:cNvSpPr/>
          <p:nvPr/>
        </p:nvSpPr>
        <p:spPr>
          <a:xfrm>
            <a:off x="5615708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8DBF7-A9DE-4747-BCCF-D13125F51764}"/>
              </a:ext>
            </a:extLst>
          </p:cNvPr>
          <p:cNvSpPr/>
          <p:nvPr/>
        </p:nvSpPr>
        <p:spPr>
          <a:xfrm>
            <a:off x="5615708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4F0DE58-E942-4A84-B122-62967E07FA3F}"/>
              </a:ext>
            </a:extLst>
          </p:cNvPr>
          <p:cNvSpPr/>
          <p:nvPr/>
        </p:nvSpPr>
        <p:spPr>
          <a:xfrm>
            <a:off x="5615708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0BBD52-F17F-47C2-99CF-88849F28F7FC}"/>
              </a:ext>
            </a:extLst>
          </p:cNvPr>
          <p:cNvSpPr/>
          <p:nvPr/>
        </p:nvSpPr>
        <p:spPr>
          <a:xfrm>
            <a:off x="5926601" y="316392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3A5359-6EF8-41BC-9BAF-87604CB044B2}"/>
              </a:ext>
            </a:extLst>
          </p:cNvPr>
          <p:cNvSpPr/>
          <p:nvPr/>
        </p:nvSpPr>
        <p:spPr>
          <a:xfrm>
            <a:off x="5926601" y="378570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CCFE91-1D25-490F-9C52-ADE9E1D03E40}"/>
              </a:ext>
            </a:extLst>
          </p:cNvPr>
          <p:cNvSpPr/>
          <p:nvPr/>
        </p:nvSpPr>
        <p:spPr>
          <a:xfrm>
            <a:off x="5926601" y="347481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D2A8918-4ABC-4D72-8EF5-7E2AFC0899BE}"/>
              </a:ext>
            </a:extLst>
          </p:cNvPr>
          <p:cNvSpPr/>
          <p:nvPr/>
        </p:nvSpPr>
        <p:spPr>
          <a:xfrm>
            <a:off x="5926601" y="409659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67822" y="291964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E89D0B-24F2-4337-99A2-5E9C7E4EA67B}"/>
              </a:ext>
            </a:extLst>
          </p:cNvPr>
          <p:cNvGrpSpPr/>
          <p:nvPr/>
        </p:nvGrpSpPr>
        <p:grpSpPr>
          <a:xfrm>
            <a:off x="4993922" y="5028798"/>
            <a:ext cx="1243573" cy="1274466"/>
            <a:chOff x="4993922" y="5028797"/>
            <a:chExt cx="1465517" cy="14655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BB23DE-7039-4185-8321-E941FE9169D3}"/>
                </a:ext>
              </a:extLst>
            </p:cNvPr>
            <p:cNvSpPr/>
            <p:nvPr/>
          </p:nvSpPr>
          <p:spPr>
            <a:xfrm>
              <a:off x="4993922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3A4901-8706-4369-B6EA-83C387F5A818}"/>
                </a:ext>
              </a:extLst>
            </p:cNvPr>
            <p:cNvSpPr/>
            <p:nvPr/>
          </p:nvSpPr>
          <p:spPr>
            <a:xfrm>
              <a:off x="536030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5461FD-EBA7-4219-B9B4-DE5B3B32B4A7}"/>
                </a:ext>
              </a:extLst>
            </p:cNvPr>
            <p:cNvSpPr/>
            <p:nvPr/>
          </p:nvSpPr>
          <p:spPr>
            <a:xfrm>
              <a:off x="5726681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7ACBC-EDF0-4B63-A0EC-BD404E8AAA8C}"/>
                </a:ext>
              </a:extLst>
            </p:cNvPr>
            <p:cNvSpPr/>
            <p:nvPr/>
          </p:nvSpPr>
          <p:spPr>
            <a:xfrm>
              <a:off x="6093060" y="502879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CD05B1-51FD-4064-A585-377C5B21D182}"/>
                </a:ext>
              </a:extLst>
            </p:cNvPr>
            <p:cNvSpPr/>
            <p:nvPr/>
          </p:nvSpPr>
          <p:spPr>
            <a:xfrm>
              <a:off x="4993922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5F4C12-08AC-4E0C-A1AA-8B385CFA6457}"/>
                </a:ext>
              </a:extLst>
            </p:cNvPr>
            <p:cNvSpPr/>
            <p:nvPr/>
          </p:nvSpPr>
          <p:spPr>
            <a:xfrm>
              <a:off x="536030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A0A5C7-69D6-4DE9-ABC1-AB06353E721B}"/>
                </a:ext>
              </a:extLst>
            </p:cNvPr>
            <p:cNvSpPr/>
            <p:nvPr/>
          </p:nvSpPr>
          <p:spPr>
            <a:xfrm>
              <a:off x="5726681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204F-E201-4717-B854-3D2B89EF3E5A}"/>
                </a:ext>
              </a:extLst>
            </p:cNvPr>
            <p:cNvSpPr/>
            <p:nvPr/>
          </p:nvSpPr>
          <p:spPr>
            <a:xfrm>
              <a:off x="6093060" y="539517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CB6D726-1B8E-4808-910A-F9F8FA84DA58}"/>
                </a:ext>
              </a:extLst>
            </p:cNvPr>
            <p:cNvSpPr/>
            <p:nvPr/>
          </p:nvSpPr>
          <p:spPr>
            <a:xfrm>
              <a:off x="4993922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D60DCB-4C04-47C5-B789-83B78169FC32}"/>
                </a:ext>
              </a:extLst>
            </p:cNvPr>
            <p:cNvSpPr/>
            <p:nvPr/>
          </p:nvSpPr>
          <p:spPr>
            <a:xfrm>
              <a:off x="536030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A5B55D-7EAC-43AF-964C-F16EBD5464EF}"/>
                </a:ext>
              </a:extLst>
            </p:cNvPr>
            <p:cNvSpPr/>
            <p:nvPr/>
          </p:nvSpPr>
          <p:spPr>
            <a:xfrm>
              <a:off x="5726681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BAA183-E21B-4012-B44E-D055487BDC42}"/>
                </a:ext>
              </a:extLst>
            </p:cNvPr>
            <p:cNvSpPr/>
            <p:nvPr/>
          </p:nvSpPr>
          <p:spPr>
            <a:xfrm>
              <a:off x="6093060" y="576155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C7D413-DA74-432D-B40B-9AF9A3832CE2}"/>
                </a:ext>
              </a:extLst>
            </p:cNvPr>
            <p:cNvSpPr/>
            <p:nvPr/>
          </p:nvSpPr>
          <p:spPr>
            <a:xfrm>
              <a:off x="4993922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82798C-02BC-4BCB-8C18-2734F94F4E21}"/>
                </a:ext>
              </a:extLst>
            </p:cNvPr>
            <p:cNvSpPr/>
            <p:nvPr/>
          </p:nvSpPr>
          <p:spPr>
            <a:xfrm>
              <a:off x="536030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0B7FBD-18CD-4357-A53F-5F612E808185}"/>
                </a:ext>
              </a:extLst>
            </p:cNvPr>
            <p:cNvSpPr/>
            <p:nvPr/>
          </p:nvSpPr>
          <p:spPr>
            <a:xfrm>
              <a:off x="5726681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E6A5AD-05F1-4054-B2FC-4C443FCEF348}"/>
                </a:ext>
              </a:extLst>
            </p:cNvPr>
            <p:cNvSpPr/>
            <p:nvPr/>
          </p:nvSpPr>
          <p:spPr>
            <a:xfrm>
              <a:off x="6093060" y="6127935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268497" y="63352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F92EF5-0805-4A70-8774-990F0115BD4E}"/>
              </a:ext>
            </a:extLst>
          </p:cNvPr>
          <p:cNvSpPr/>
          <p:nvPr/>
        </p:nvSpPr>
        <p:spPr>
          <a:xfrm>
            <a:off x="7588440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63175E-35A8-44EA-817A-A5870FA60EB3}"/>
              </a:ext>
            </a:extLst>
          </p:cNvPr>
          <p:cNvSpPr/>
          <p:nvPr/>
        </p:nvSpPr>
        <p:spPr>
          <a:xfrm>
            <a:off x="7874952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DE8651-F423-43BF-B0C6-7715DB289819}"/>
              </a:ext>
            </a:extLst>
          </p:cNvPr>
          <p:cNvSpPr/>
          <p:nvPr/>
        </p:nvSpPr>
        <p:spPr>
          <a:xfrm>
            <a:off x="8161464" y="520415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D325B5-CEBB-4CE8-BE96-B1AB6D22662A}"/>
              </a:ext>
            </a:extLst>
          </p:cNvPr>
          <p:cNvSpPr/>
          <p:nvPr/>
        </p:nvSpPr>
        <p:spPr>
          <a:xfrm>
            <a:off x="7588440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ACCF36-0FF6-4EB1-8E3B-02A0AF84B9E2}"/>
              </a:ext>
            </a:extLst>
          </p:cNvPr>
          <p:cNvSpPr/>
          <p:nvPr/>
        </p:nvSpPr>
        <p:spPr>
          <a:xfrm>
            <a:off x="7874952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03D79-13CB-4F4A-BDB6-94BF18C30632}"/>
              </a:ext>
            </a:extLst>
          </p:cNvPr>
          <p:cNvSpPr/>
          <p:nvPr/>
        </p:nvSpPr>
        <p:spPr>
          <a:xfrm>
            <a:off x="8161464" y="549067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1E60F6-F847-4561-8508-88FFC86DD05E}"/>
              </a:ext>
            </a:extLst>
          </p:cNvPr>
          <p:cNvSpPr/>
          <p:nvPr/>
        </p:nvSpPr>
        <p:spPr>
          <a:xfrm>
            <a:off x="7588440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5C084C-2772-4DBC-8E28-BC981E55992B}"/>
              </a:ext>
            </a:extLst>
          </p:cNvPr>
          <p:cNvSpPr/>
          <p:nvPr/>
        </p:nvSpPr>
        <p:spPr>
          <a:xfrm>
            <a:off x="7874952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0C7F796-F6CE-44EA-A845-7C0677B23A64}"/>
              </a:ext>
            </a:extLst>
          </p:cNvPr>
          <p:cNvSpPr/>
          <p:nvPr/>
        </p:nvSpPr>
        <p:spPr>
          <a:xfrm>
            <a:off x="8161464" y="577718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286577" y="608116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7072655" y="15633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954220" y="339624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8382022" y="244200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9302720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9302720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9302720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9613613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9613613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9613613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9924506" y="22353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9924506" y="28571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9924506" y="25462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9535662" y="181380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9054417" y="316803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(1,2,2,1,2,2) =&gt; (1,1,2,2,2,2)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65A406-4052-4DA8-B424-1F291865515B}"/>
              </a:ext>
            </a:extLst>
          </p:cNvPr>
          <p:cNvSpPr/>
          <p:nvPr/>
        </p:nvSpPr>
        <p:spPr>
          <a:xfrm>
            <a:off x="6703499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657D-B3CB-4495-A74A-CA1AF34FB558}"/>
              </a:ext>
            </a:extLst>
          </p:cNvPr>
          <p:cNvSpPr/>
          <p:nvPr/>
        </p:nvSpPr>
        <p:spPr>
          <a:xfrm>
            <a:off x="706987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BB065F-EA81-4D92-B577-604E52C08D01}"/>
              </a:ext>
            </a:extLst>
          </p:cNvPr>
          <p:cNvSpPr/>
          <p:nvPr/>
        </p:nvSpPr>
        <p:spPr>
          <a:xfrm>
            <a:off x="7436258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3AD91-EF48-4FDB-A77B-EBC9F63D7999}"/>
              </a:ext>
            </a:extLst>
          </p:cNvPr>
          <p:cNvSpPr/>
          <p:nvPr/>
        </p:nvSpPr>
        <p:spPr>
          <a:xfrm>
            <a:off x="7802637" y="1963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BBEB-F51E-4EFA-BD13-5A44BBA29EDF}"/>
              </a:ext>
            </a:extLst>
          </p:cNvPr>
          <p:cNvSpPr/>
          <p:nvPr/>
        </p:nvSpPr>
        <p:spPr>
          <a:xfrm>
            <a:off x="6703499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7F19A-33C8-4D37-A89D-7479959725ED}"/>
              </a:ext>
            </a:extLst>
          </p:cNvPr>
          <p:cNvSpPr/>
          <p:nvPr/>
        </p:nvSpPr>
        <p:spPr>
          <a:xfrm>
            <a:off x="706987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83E47-DDE8-4F0F-B985-81F0AD8DD902}"/>
              </a:ext>
            </a:extLst>
          </p:cNvPr>
          <p:cNvSpPr/>
          <p:nvPr/>
        </p:nvSpPr>
        <p:spPr>
          <a:xfrm>
            <a:off x="7436258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F5711-B551-4480-9AB0-6D3C04967984}"/>
              </a:ext>
            </a:extLst>
          </p:cNvPr>
          <p:cNvSpPr/>
          <p:nvPr/>
        </p:nvSpPr>
        <p:spPr>
          <a:xfrm>
            <a:off x="7802637" y="232986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8AC396-7A47-40A5-AB87-8EC3EFEB46D2}"/>
              </a:ext>
            </a:extLst>
          </p:cNvPr>
          <p:cNvSpPr/>
          <p:nvPr/>
        </p:nvSpPr>
        <p:spPr>
          <a:xfrm>
            <a:off x="6703499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A42D-C33F-4744-8A1C-3C15C406F4E9}"/>
              </a:ext>
            </a:extLst>
          </p:cNvPr>
          <p:cNvSpPr/>
          <p:nvPr/>
        </p:nvSpPr>
        <p:spPr>
          <a:xfrm>
            <a:off x="706987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D54CF1-19CD-44CF-9B5D-63C4A098F558}"/>
              </a:ext>
            </a:extLst>
          </p:cNvPr>
          <p:cNvSpPr/>
          <p:nvPr/>
        </p:nvSpPr>
        <p:spPr>
          <a:xfrm>
            <a:off x="7436258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A9BCC-57E2-4200-8432-E2B42D53047E}"/>
              </a:ext>
            </a:extLst>
          </p:cNvPr>
          <p:cNvSpPr/>
          <p:nvPr/>
        </p:nvSpPr>
        <p:spPr>
          <a:xfrm>
            <a:off x="7802637" y="269624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BE9325-2AD2-4C1E-92BF-9C9D96CB8B49}"/>
              </a:ext>
            </a:extLst>
          </p:cNvPr>
          <p:cNvSpPr/>
          <p:nvPr/>
        </p:nvSpPr>
        <p:spPr>
          <a:xfrm>
            <a:off x="6703499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D91186-E111-4C5D-B000-D4C4802768CB}"/>
              </a:ext>
            </a:extLst>
          </p:cNvPr>
          <p:cNvSpPr/>
          <p:nvPr/>
        </p:nvSpPr>
        <p:spPr>
          <a:xfrm>
            <a:off x="706987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D66046-376E-4420-A3FC-6B7E01302D0C}"/>
              </a:ext>
            </a:extLst>
          </p:cNvPr>
          <p:cNvSpPr/>
          <p:nvPr/>
        </p:nvSpPr>
        <p:spPr>
          <a:xfrm>
            <a:off x="7436258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DE1933-EFBC-47BE-944E-01F8251234DB}"/>
              </a:ext>
            </a:extLst>
          </p:cNvPr>
          <p:cNvSpPr/>
          <p:nvPr/>
        </p:nvSpPr>
        <p:spPr>
          <a:xfrm>
            <a:off x="7802637" y="306262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(1,1,3,3)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8095712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8095712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8095712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8406605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8406605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8406605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8717498" y="28867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8717498" y="350855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8717498" y="319765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8328654" y="246521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847409" y="381944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021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62892" y="4392786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54332" y="4478130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664030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5284798" y="4574588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783882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2974414" y="4671045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869282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879583" y="4762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950165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1371166" y="4835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963223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2384224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3038316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4048617" y="4760421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3119199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3540200" y="4833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4132257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4553258" y="4831509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5404650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7595182" y="4679109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5490050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6500351" y="4770549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5570933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5991934" y="4843701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6583991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7004992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7659084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8669385" y="4768485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7739967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8160968" y="4841637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8753025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9174026" y="4839573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28479" y="57180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6759D-6149-47D0-AB78-6DD1FCA32F55}"/>
              </a:ext>
            </a:extLst>
          </p:cNvPr>
          <p:cNvSpPr txBox="1"/>
          <p:nvPr/>
        </p:nvSpPr>
        <p:spPr>
          <a:xfrm>
            <a:off x="4330565" y="571809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9026585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9026585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9026585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933747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933747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933747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964837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964837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964837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9259527" y="241049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8778282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5FE004E-37D4-47EC-9083-812855D4734F}"/>
              </a:ext>
            </a:extLst>
          </p:cNvPr>
          <p:cNvSpPr/>
          <p:nvPr/>
        </p:nvSpPr>
        <p:spPr>
          <a:xfrm>
            <a:off x="7273928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82049F-5578-45D8-BE0D-CE36A0C45A74}"/>
              </a:ext>
            </a:extLst>
          </p:cNvPr>
          <p:cNvSpPr/>
          <p:nvPr/>
        </p:nvSpPr>
        <p:spPr>
          <a:xfrm>
            <a:off x="7273928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20F07F-0A9A-404C-B717-A62B042B8259}"/>
              </a:ext>
            </a:extLst>
          </p:cNvPr>
          <p:cNvSpPr/>
          <p:nvPr/>
        </p:nvSpPr>
        <p:spPr>
          <a:xfrm>
            <a:off x="7273928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B8C27B3-7154-423A-964D-4287135F0422}"/>
              </a:ext>
            </a:extLst>
          </p:cNvPr>
          <p:cNvSpPr/>
          <p:nvPr/>
        </p:nvSpPr>
        <p:spPr>
          <a:xfrm>
            <a:off x="7584821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0BC1815-0D74-442F-9AF4-6036E45CCE0F}"/>
              </a:ext>
            </a:extLst>
          </p:cNvPr>
          <p:cNvSpPr/>
          <p:nvPr/>
        </p:nvSpPr>
        <p:spPr>
          <a:xfrm>
            <a:off x="7584821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5AB49E-3BD3-4171-AEC2-9ED43F8EE672}"/>
              </a:ext>
            </a:extLst>
          </p:cNvPr>
          <p:cNvSpPr/>
          <p:nvPr/>
        </p:nvSpPr>
        <p:spPr>
          <a:xfrm>
            <a:off x="7584821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FD0046-EB68-43FB-8657-5703D64B5425}"/>
              </a:ext>
            </a:extLst>
          </p:cNvPr>
          <p:cNvSpPr/>
          <p:nvPr/>
        </p:nvSpPr>
        <p:spPr>
          <a:xfrm>
            <a:off x="7895714" y="283204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883A1E-6211-4500-9ED5-191E3DF36A08}"/>
              </a:ext>
            </a:extLst>
          </p:cNvPr>
          <p:cNvSpPr/>
          <p:nvPr/>
        </p:nvSpPr>
        <p:spPr>
          <a:xfrm>
            <a:off x="7895714" y="345383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053350B-CA4C-40FB-A30C-03EE45EFAC9A}"/>
              </a:ext>
            </a:extLst>
          </p:cNvPr>
          <p:cNvSpPr/>
          <p:nvPr/>
        </p:nvSpPr>
        <p:spPr>
          <a:xfrm>
            <a:off x="7895714" y="314293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A4D3E-E2EB-4BC2-ACFE-339D6208480A}"/>
              </a:ext>
            </a:extLst>
          </p:cNvPr>
          <p:cNvSpPr txBox="1"/>
          <p:nvPr/>
        </p:nvSpPr>
        <p:spPr>
          <a:xfrm>
            <a:off x="7506870" y="241049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22F6C-A720-4892-B7C5-CFDA64359ABC}"/>
              </a:ext>
            </a:extLst>
          </p:cNvPr>
          <p:cNvSpPr txBox="1"/>
          <p:nvPr/>
        </p:nvSpPr>
        <p:spPr>
          <a:xfrm>
            <a:off x="7025625" y="376472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328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F5FB6D5-BA09-414C-BC2E-FE8C0A278F4F}"/>
              </a:ext>
            </a:extLst>
          </p:cNvPr>
          <p:cNvGrpSpPr/>
          <p:nvPr/>
        </p:nvGrpSpPr>
        <p:grpSpPr>
          <a:xfrm>
            <a:off x="1063745" y="2368930"/>
            <a:ext cx="723839" cy="723839"/>
            <a:chOff x="6793369" y="4973317"/>
            <a:chExt cx="573024" cy="57302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62B1293-CAE4-4D94-A9D8-B60D8DDEE4E9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BDA266-8BD4-435E-824F-5B2731ADABD1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44387E9-ED6B-48E2-8437-EF8C4DC48B98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E97C8B-A0E0-4B5F-8455-5841E6829D14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2710001" y="4749971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(2,3,2,2)=&gt;(2,2,2,3)=&gt;(8,3)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42037" y="181562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383280" y="221573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47E7FC-A0D3-4027-93C5-B123B73BBA79}"/>
              </a:ext>
            </a:extLst>
          </p:cNvPr>
          <p:cNvGrpSpPr/>
          <p:nvPr/>
        </p:nvGrpSpPr>
        <p:grpSpPr>
          <a:xfrm>
            <a:off x="955204" y="2447088"/>
            <a:ext cx="723839" cy="723839"/>
            <a:chOff x="6793369" y="4973317"/>
            <a:chExt cx="573024" cy="57302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DC9F96-1480-4D5C-8B3A-465A166E5518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C0F948-F363-4474-93B8-B3A18B761833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D0B87E-F20C-4E56-8E98-63241F00B22F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624FDB-F6C4-46A9-A6CA-41DC5AF07CE2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70361D-32B1-4843-8087-6EE1B11C3459}"/>
              </a:ext>
            </a:extLst>
          </p:cNvPr>
          <p:cNvGrpSpPr/>
          <p:nvPr/>
        </p:nvGrpSpPr>
        <p:grpSpPr>
          <a:xfrm>
            <a:off x="846663" y="2525246"/>
            <a:ext cx="723839" cy="723839"/>
            <a:chOff x="6793369" y="4973317"/>
            <a:chExt cx="573024" cy="5730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7F95E16-548E-4421-8E0E-56BE6585BB4A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74045C-17F4-46B2-AC95-5FF495161A94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ACFA54C-B5C6-409F-B708-B423E3CF823B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B045C0-E977-4D76-84CC-CD9E9435437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0F1B3D-400D-4BA1-8C7B-6C1FD4AA8489}"/>
              </a:ext>
            </a:extLst>
          </p:cNvPr>
          <p:cNvGrpSpPr/>
          <p:nvPr/>
        </p:nvGrpSpPr>
        <p:grpSpPr>
          <a:xfrm>
            <a:off x="2167121" y="2355521"/>
            <a:ext cx="723839" cy="723839"/>
            <a:chOff x="6793369" y="4973317"/>
            <a:chExt cx="573024" cy="5730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724D88B-B18E-48A1-ABC3-9AD51CE62163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294010-E2F0-4BF8-9B4D-7429BBA92E49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F5F035B-7C49-4CCD-BAD2-51777F7DD18C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F4A06-B665-46BB-80F7-8E12D4294736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C28F32-4AE0-470E-A0A7-8D319D7B5616}"/>
              </a:ext>
            </a:extLst>
          </p:cNvPr>
          <p:cNvGrpSpPr/>
          <p:nvPr/>
        </p:nvGrpSpPr>
        <p:grpSpPr>
          <a:xfrm>
            <a:off x="2058580" y="2433679"/>
            <a:ext cx="723839" cy="723839"/>
            <a:chOff x="6793369" y="4973317"/>
            <a:chExt cx="573024" cy="5730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8D684A-CCC2-416D-8949-FFE4CA72DF96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10C688F-FD84-422D-B784-F5B5656E124B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2506352-D2EC-49F9-A827-89666D9B7439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E5BC48-53E2-46D1-89B5-FCE87175550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662651C-26B5-4DC7-951D-DABB22ECF280}"/>
              </a:ext>
            </a:extLst>
          </p:cNvPr>
          <p:cNvGrpSpPr/>
          <p:nvPr/>
        </p:nvGrpSpPr>
        <p:grpSpPr>
          <a:xfrm>
            <a:off x="1950039" y="2511837"/>
            <a:ext cx="723839" cy="723839"/>
            <a:chOff x="6793369" y="4973317"/>
            <a:chExt cx="573024" cy="57302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9A5978-3237-40DC-B3A5-9B999680E035}"/>
                </a:ext>
              </a:extLst>
            </p:cNvPr>
            <p:cNvSpPr/>
            <p:nvPr/>
          </p:nvSpPr>
          <p:spPr>
            <a:xfrm>
              <a:off x="6793369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EF9C08-8454-485A-9B75-42C3020DF5D0}"/>
                </a:ext>
              </a:extLst>
            </p:cNvPr>
            <p:cNvSpPr/>
            <p:nvPr/>
          </p:nvSpPr>
          <p:spPr>
            <a:xfrm>
              <a:off x="7079881" y="4973317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1B305E-093C-4026-82CB-7CCBBD740793}"/>
                </a:ext>
              </a:extLst>
            </p:cNvPr>
            <p:cNvSpPr/>
            <p:nvPr/>
          </p:nvSpPr>
          <p:spPr>
            <a:xfrm>
              <a:off x="6793369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15C028-CBF8-4F25-A5A0-FE937EB67213}"/>
                </a:ext>
              </a:extLst>
            </p:cNvPr>
            <p:cNvSpPr/>
            <p:nvPr/>
          </p:nvSpPr>
          <p:spPr>
            <a:xfrm>
              <a:off x="7079881" y="525982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D0E4E0-635E-4FB3-BC25-FCE0FBC250A8}"/>
              </a:ext>
            </a:extLst>
          </p:cNvPr>
          <p:cNvGrpSpPr/>
          <p:nvPr/>
        </p:nvGrpSpPr>
        <p:grpSpPr>
          <a:xfrm>
            <a:off x="4549806" y="1629212"/>
            <a:ext cx="1075560" cy="2897729"/>
            <a:chOff x="4549806" y="1629212"/>
            <a:chExt cx="1075560" cy="28977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BB69121-1907-4B7A-8B50-FE3C0378A3D3}"/>
                </a:ext>
              </a:extLst>
            </p:cNvPr>
            <p:cNvGrpSpPr/>
            <p:nvPr/>
          </p:nvGrpSpPr>
          <p:grpSpPr>
            <a:xfrm>
              <a:off x="4549806" y="1629212"/>
              <a:ext cx="361920" cy="2897729"/>
              <a:chOff x="4549806" y="1630889"/>
              <a:chExt cx="361920" cy="2897729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C967772-6A25-4DD3-BFBB-6346DE8336C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D45CED3-964E-46C3-BDDB-3E8D54053E20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0DD06B2-B572-46BB-9A3B-D13FCEA4908A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01D69A1-E08A-405A-9A70-57116C0F70C8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D1DBF7A-2ECC-4A19-A687-29E690EA5FDA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74F77E9-2C61-42C4-B9A3-BF77C00EBE31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198FEB0-F8DD-4E89-88BC-C8020C88A65B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9EBF0A-55E8-4CFE-B5D8-5E1093151375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98011DB-E23C-41D1-9511-6AB4DA7CF857}"/>
                </a:ext>
              </a:extLst>
            </p:cNvPr>
            <p:cNvGrpSpPr/>
            <p:nvPr/>
          </p:nvGrpSpPr>
          <p:grpSpPr>
            <a:xfrm>
              <a:off x="4903308" y="1629212"/>
              <a:ext cx="361920" cy="2897729"/>
              <a:chOff x="4549806" y="1630889"/>
              <a:chExt cx="361920" cy="289772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DAB8E29-5052-4FD1-AFB9-6A38081282EA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657D21-0C50-4B6D-982B-4E2744B4E6B6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E0E792-7A29-4F5C-90A8-748312340A45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90F19EA-79A8-4063-9A16-5C29BEB971A4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68D4C18-F222-4468-B8F8-DECA6542CB82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1C20693-4450-4353-8F32-55458C61EE0D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9EBAA6-3361-482C-8EDB-2136BDDCCFD0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791609A-F944-4683-93E1-8AF8A0131E8A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D2122A-6D7B-4773-8003-F066B7E1683E}"/>
                </a:ext>
              </a:extLst>
            </p:cNvPr>
            <p:cNvGrpSpPr/>
            <p:nvPr/>
          </p:nvGrpSpPr>
          <p:grpSpPr>
            <a:xfrm>
              <a:off x="5263446" y="1629212"/>
              <a:ext cx="361920" cy="2897729"/>
              <a:chOff x="4549806" y="1630889"/>
              <a:chExt cx="361920" cy="2897729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48CDCD6-75FD-4909-B02D-7AF218C5FD04}"/>
                  </a:ext>
                </a:extLst>
              </p:cNvPr>
              <p:cNvSpPr/>
              <p:nvPr/>
            </p:nvSpPr>
            <p:spPr>
              <a:xfrm>
                <a:off x="4549806" y="163088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9B3CCB6-212E-41A3-8B15-B88430F40703}"/>
                  </a:ext>
                </a:extLst>
              </p:cNvPr>
              <p:cNvSpPr/>
              <p:nvPr/>
            </p:nvSpPr>
            <p:spPr>
              <a:xfrm>
                <a:off x="4549806" y="235472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BF4E0A9-685C-4470-BF3C-8B27586EFE7E}"/>
                  </a:ext>
                </a:extLst>
              </p:cNvPr>
              <p:cNvSpPr/>
              <p:nvPr/>
            </p:nvSpPr>
            <p:spPr>
              <a:xfrm>
                <a:off x="4549806" y="199280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C86772-82D0-47C0-BB76-4A765E83A999}"/>
                  </a:ext>
                </a:extLst>
              </p:cNvPr>
              <p:cNvSpPr/>
              <p:nvPr/>
            </p:nvSpPr>
            <p:spPr>
              <a:xfrm>
                <a:off x="4549806" y="2716649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13BFF78-F3F5-46B3-B05E-0624FB6A36F0}"/>
                  </a:ext>
                </a:extLst>
              </p:cNvPr>
              <p:cNvSpPr/>
              <p:nvPr/>
            </p:nvSpPr>
            <p:spPr>
              <a:xfrm>
                <a:off x="4549806" y="308093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94E8CA3-E732-4902-9719-75764AD04086}"/>
                  </a:ext>
                </a:extLst>
              </p:cNvPr>
              <p:cNvSpPr/>
              <p:nvPr/>
            </p:nvSpPr>
            <p:spPr>
              <a:xfrm>
                <a:off x="4549806" y="380477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82EBBE6-B6B3-4093-992E-892588DE7BCA}"/>
                  </a:ext>
                </a:extLst>
              </p:cNvPr>
              <p:cNvSpPr/>
              <p:nvPr/>
            </p:nvSpPr>
            <p:spPr>
              <a:xfrm>
                <a:off x="4549806" y="344285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AC9618F-4CE6-4B37-80D3-D696BED5F226}"/>
                  </a:ext>
                </a:extLst>
              </p:cNvPr>
              <p:cNvSpPr/>
              <p:nvPr/>
            </p:nvSpPr>
            <p:spPr>
              <a:xfrm>
                <a:off x="4549806" y="4166698"/>
                <a:ext cx="361920" cy="36192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0227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349499" y="494432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586413" y="544141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243362" y="69239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006448" y="490890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243362" y="540599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383784" y="1222274"/>
            <a:ext cx="167342" cy="27086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9CFD91-B1F3-4856-9A1E-C2230C16E6AA}"/>
              </a:ext>
            </a:extLst>
          </p:cNvPr>
          <p:cNvSpPr/>
          <p:nvPr/>
        </p:nvSpPr>
        <p:spPr>
          <a:xfrm>
            <a:off x="712384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BFF8A-3192-444D-9E41-09301A205956}"/>
              </a:ext>
            </a:extLst>
          </p:cNvPr>
          <p:cNvSpPr/>
          <p:nvPr/>
        </p:nvSpPr>
        <p:spPr>
          <a:xfrm>
            <a:off x="712384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997ED-6E38-4FA7-884A-DEBD66A820C4}"/>
              </a:ext>
            </a:extLst>
          </p:cNvPr>
          <p:cNvSpPr/>
          <p:nvPr/>
        </p:nvSpPr>
        <p:spPr>
          <a:xfrm>
            <a:off x="712384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DD240F-20F3-49AA-B436-83D658F40DE1}"/>
              </a:ext>
            </a:extLst>
          </p:cNvPr>
          <p:cNvSpPr/>
          <p:nvPr/>
        </p:nvSpPr>
        <p:spPr>
          <a:xfrm>
            <a:off x="712384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77BF06-B6C4-47C2-B4F4-493FD57613B7}"/>
              </a:ext>
            </a:extLst>
          </p:cNvPr>
          <p:cNvSpPr/>
          <p:nvPr/>
        </p:nvSpPr>
        <p:spPr>
          <a:xfrm>
            <a:off x="712384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AA4CB-3448-49D1-B1C8-E1F4925FCA14}"/>
              </a:ext>
            </a:extLst>
          </p:cNvPr>
          <p:cNvSpPr/>
          <p:nvPr/>
        </p:nvSpPr>
        <p:spPr>
          <a:xfrm>
            <a:off x="712384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C3CD895-6AC0-4D58-8914-3ADC76C8C7CE}"/>
              </a:ext>
            </a:extLst>
          </p:cNvPr>
          <p:cNvSpPr/>
          <p:nvPr/>
        </p:nvSpPr>
        <p:spPr>
          <a:xfrm>
            <a:off x="712384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7961D5-69F6-434F-BECC-2C321B50D94A}"/>
              </a:ext>
            </a:extLst>
          </p:cNvPr>
          <p:cNvSpPr/>
          <p:nvPr/>
        </p:nvSpPr>
        <p:spPr>
          <a:xfrm>
            <a:off x="712384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6C1604-5494-41A5-8625-D51A62AF0C25}"/>
              </a:ext>
            </a:extLst>
          </p:cNvPr>
          <p:cNvSpPr/>
          <p:nvPr/>
        </p:nvSpPr>
        <p:spPr>
          <a:xfrm>
            <a:off x="7477348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34645-2E40-4CFA-94FC-3B23CB4193C3}"/>
              </a:ext>
            </a:extLst>
          </p:cNvPr>
          <p:cNvSpPr/>
          <p:nvPr/>
        </p:nvSpPr>
        <p:spPr>
          <a:xfrm>
            <a:off x="7477348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0D919-D3DD-4A25-A06E-081D6533A585}"/>
              </a:ext>
            </a:extLst>
          </p:cNvPr>
          <p:cNvSpPr/>
          <p:nvPr/>
        </p:nvSpPr>
        <p:spPr>
          <a:xfrm>
            <a:off x="7477348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43C01B-1585-4ABD-8E07-E3F443DD9DB8}"/>
              </a:ext>
            </a:extLst>
          </p:cNvPr>
          <p:cNvSpPr/>
          <p:nvPr/>
        </p:nvSpPr>
        <p:spPr>
          <a:xfrm>
            <a:off x="7477348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37D327-B935-485E-AF41-C407CCAA8C18}"/>
              </a:ext>
            </a:extLst>
          </p:cNvPr>
          <p:cNvSpPr/>
          <p:nvPr/>
        </p:nvSpPr>
        <p:spPr>
          <a:xfrm>
            <a:off x="7477348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9D553-5CE9-451B-A441-B0B29F5C13A9}"/>
              </a:ext>
            </a:extLst>
          </p:cNvPr>
          <p:cNvSpPr/>
          <p:nvPr/>
        </p:nvSpPr>
        <p:spPr>
          <a:xfrm>
            <a:off x="7477348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01B6A6-8D25-4157-8A60-3A5B51BF6507}"/>
              </a:ext>
            </a:extLst>
          </p:cNvPr>
          <p:cNvSpPr/>
          <p:nvPr/>
        </p:nvSpPr>
        <p:spPr>
          <a:xfrm>
            <a:off x="7477348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FB4302-B79C-4FD9-A3C3-33B3F8C1C945}"/>
              </a:ext>
            </a:extLst>
          </p:cNvPr>
          <p:cNvSpPr/>
          <p:nvPr/>
        </p:nvSpPr>
        <p:spPr>
          <a:xfrm>
            <a:off x="7477348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2A3610-E620-4757-9E01-D144075CE37B}"/>
              </a:ext>
            </a:extLst>
          </p:cNvPr>
          <p:cNvSpPr/>
          <p:nvPr/>
        </p:nvSpPr>
        <p:spPr>
          <a:xfrm>
            <a:off x="7837486" y="10900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DAF12-DDCD-4CAB-B3F3-7DAB92B9D571}"/>
              </a:ext>
            </a:extLst>
          </p:cNvPr>
          <p:cNvSpPr/>
          <p:nvPr/>
        </p:nvSpPr>
        <p:spPr>
          <a:xfrm>
            <a:off x="7837486" y="18139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CDF993-2C40-477E-91B5-10629EB3907E}"/>
              </a:ext>
            </a:extLst>
          </p:cNvPr>
          <p:cNvSpPr/>
          <p:nvPr/>
        </p:nvSpPr>
        <p:spPr>
          <a:xfrm>
            <a:off x="7837486" y="14520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B08C3C-94BA-4E2B-A8B7-5987D768032E}"/>
              </a:ext>
            </a:extLst>
          </p:cNvPr>
          <p:cNvSpPr/>
          <p:nvPr/>
        </p:nvSpPr>
        <p:spPr>
          <a:xfrm>
            <a:off x="7837486" y="21758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EFA9B-FB9A-443F-A33C-38902ADAD3DF}"/>
              </a:ext>
            </a:extLst>
          </p:cNvPr>
          <p:cNvSpPr/>
          <p:nvPr/>
        </p:nvSpPr>
        <p:spPr>
          <a:xfrm>
            <a:off x="7837486" y="254013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BDD702-606F-4F6C-9DE3-3BA94FB47D79}"/>
              </a:ext>
            </a:extLst>
          </p:cNvPr>
          <p:cNvSpPr/>
          <p:nvPr/>
        </p:nvSpPr>
        <p:spPr>
          <a:xfrm>
            <a:off x="7837486" y="326397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3519C8-ACEE-4904-965F-A487D3ABC079}"/>
              </a:ext>
            </a:extLst>
          </p:cNvPr>
          <p:cNvSpPr/>
          <p:nvPr/>
        </p:nvSpPr>
        <p:spPr>
          <a:xfrm>
            <a:off x="7837486" y="29020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8B31A4-CBB4-4DF8-8292-C5D619A61C51}"/>
              </a:ext>
            </a:extLst>
          </p:cNvPr>
          <p:cNvSpPr/>
          <p:nvPr/>
        </p:nvSpPr>
        <p:spPr>
          <a:xfrm>
            <a:off x="7837486" y="362589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C18435-6AA4-4C81-97E7-050016952206}"/>
              </a:ext>
            </a:extLst>
          </p:cNvPr>
          <p:cNvSpPr/>
          <p:nvPr/>
        </p:nvSpPr>
        <p:spPr>
          <a:xfrm>
            <a:off x="715404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CFE978-A810-4504-AE00-BFECCB526F8C}"/>
              </a:ext>
            </a:extLst>
          </p:cNvPr>
          <p:cNvSpPr/>
          <p:nvPr/>
        </p:nvSpPr>
        <p:spPr>
          <a:xfrm>
            <a:off x="750754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A9BDCA-42EA-42CD-9D4C-7FBE17E4B482}"/>
              </a:ext>
            </a:extLst>
          </p:cNvPr>
          <p:cNvSpPr/>
          <p:nvPr/>
        </p:nvSpPr>
        <p:spPr>
          <a:xfrm>
            <a:off x="7867681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64312-3089-4B4D-9AC2-CE0D15A9126E}"/>
              </a:ext>
            </a:extLst>
          </p:cNvPr>
          <p:cNvSpPr/>
          <p:nvPr/>
        </p:nvSpPr>
        <p:spPr>
          <a:xfrm>
            <a:off x="540545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CAA3F6-004B-4648-815B-5DC1F322F324}"/>
              </a:ext>
            </a:extLst>
          </p:cNvPr>
          <p:cNvSpPr/>
          <p:nvPr/>
        </p:nvSpPr>
        <p:spPr>
          <a:xfrm>
            <a:off x="5758955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5A5DF3-F7B4-4263-9FB1-89207E94FA97}"/>
              </a:ext>
            </a:extLst>
          </p:cNvPr>
          <p:cNvSpPr/>
          <p:nvPr/>
        </p:nvSpPr>
        <p:spPr>
          <a:xfrm>
            <a:off x="6119093" y="449830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532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7060374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7346886" y="53524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7060374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7346886" y="563891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6880105" y="497504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A5CB07-1670-4CFC-91EF-7686A6AF0698}"/>
              </a:ext>
            </a:extLst>
          </p:cNvPr>
          <p:cNvGrpSpPr/>
          <p:nvPr/>
        </p:nvGrpSpPr>
        <p:grpSpPr>
          <a:xfrm>
            <a:off x="319524" y="3258008"/>
            <a:ext cx="1045086" cy="1045086"/>
            <a:chOff x="676631" y="3148560"/>
            <a:chExt cx="1465517" cy="14655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F6AA71E-227A-477A-AFAF-227F0A5998B2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5A890BF-F2B8-4300-ABD2-DF722FC695CB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86D95A-B9C0-4AD1-AFD5-37BD2537A1F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DB7F4D6-1633-4D08-92DF-71D12D0EEA16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A74F2AA-0790-40A2-B10D-5CAEE12B3811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89DB361-4113-4788-8FB6-FA8E1F23F6D7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E96FC4-0FA9-4A95-A3E4-A44F450DD96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6287D5-36B2-4BA5-8B6B-1E6627D50131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EE8A9B-F196-4469-91E4-8583AD6FC47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6D62D70-7FBF-4725-9A85-6BACADB0B8C4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C9ECE5-1F6A-4278-8D59-0633B224ED9F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6A0F66-E957-493A-BF13-05A6684B8CA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3B05BE-9CED-4E17-9579-7EBE1F4D6891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6E9E997-23BC-4891-84A1-38906F341E3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D2C73EE-F117-4F80-A0E3-30A3EEA8BF5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2398B001-A0BF-4004-A580-82F01C8F6C9E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567896" y="26586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6763020" y="60934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001837" y="546714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3140264" y="27077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6975030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726154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6975030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726154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861125" y="260378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6737947" y="39755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2545004" y="35897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2999200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956981" y="548911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6076832" y="35497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6809572" y="257236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4FB169-6133-4D85-B320-A24058CD5473}"/>
              </a:ext>
            </a:extLst>
          </p:cNvPr>
          <p:cNvGrpSpPr/>
          <p:nvPr/>
        </p:nvGrpSpPr>
        <p:grpSpPr>
          <a:xfrm>
            <a:off x="1367518" y="3258008"/>
            <a:ext cx="1045086" cy="1045086"/>
            <a:chOff x="676631" y="3148560"/>
            <a:chExt cx="1465517" cy="146551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B15B60A-49E7-4D93-80C7-EFC64128CB26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B9DA639-A72D-4987-AE57-6D490DA38DD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F125641-F4FE-4F57-B174-82BBF1C25CCC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808B1B9-23BE-493E-B0F3-90705E62839B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DFB550D-A586-4FE0-B998-2FF0FFEFF4C0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5DD4931-42F7-424C-A173-BB4F00630DBD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0B08BBC-488B-43F1-BCF4-A1701F98AA27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0DCECF-7842-4AAD-B662-4749E3D3B139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3C5F63-52C9-4166-91A6-1C0909C66F67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174B253-17C0-4DD1-9D2A-9B6DEB2EE220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4147681-C24D-4C65-B221-2634BFC7DF2B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CEBE90-F2AA-4538-B90B-DABB7DCB6271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6B37217-6BA2-44D7-988D-4679BEF7213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6937D6-1124-420D-8A8A-1ABB119C8FB7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F6AF589-D2F0-4E2C-BEDD-447FC17AF4E3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26BED8C-EA41-405C-9AA8-A88195280203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7C6023F-3DF0-40ED-830D-CBE1BF841245}"/>
              </a:ext>
            </a:extLst>
          </p:cNvPr>
          <p:cNvGrpSpPr/>
          <p:nvPr/>
        </p:nvGrpSpPr>
        <p:grpSpPr>
          <a:xfrm>
            <a:off x="319524" y="4307315"/>
            <a:ext cx="1045086" cy="1045086"/>
            <a:chOff x="676631" y="3148560"/>
            <a:chExt cx="1465517" cy="146551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66D5028-0D86-48F9-AD4C-335274338AC8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58C924E-674E-4238-B824-AFDE7E9C15A5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6A3CE9-787E-42E6-AA32-E35EDD0F3BD1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F246421-A6DC-4911-872C-FC100DE205D9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9BCFCD7-F5DB-4AE9-84BD-CA3E9A24BA05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DE6B15F-80F7-4683-B3FB-4C1DA6E5E964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E090A7F-73F1-4B74-99A8-57BBE0CF744D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ED0F02E-4BF0-41A4-ADEA-E43202C89576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C220317-F763-4E3C-9B6C-B277F115F395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1B44942-DF68-47E9-A8BF-B2AB4E3C41EC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C875F9-B3FB-4D2D-BA4A-9771EB2FE751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65D996-3BDC-4D9F-A802-EEDD75B0A3DA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B7D620-79DA-47D2-8BBF-6F72C37EA305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5A1869-DFE6-462E-985A-45846C882BCB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8D766A4-D720-4B81-B6AC-6434BC21DC2E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E6FB68-24ED-4839-9711-D70BEFA5B915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B7DDF7E-7BFC-4088-92EA-11BE425CA669}"/>
              </a:ext>
            </a:extLst>
          </p:cNvPr>
          <p:cNvGrpSpPr/>
          <p:nvPr/>
        </p:nvGrpSpPr>
        <p:grpSpPr>
          <a:xfrm>
            <a:off x="1367518" y="4307315"/>
            <a:ext cx="1045086" cy="1045086"/>
            <a:chOff x="676631" y="3148560"/>
            <a:chExt cx="1465517" cy="1465517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413017-A009-491F-98C7-21C43820EABE}"/>
                </a:ext>
              </a:extLst>
            </p:cNvPr>
            <p:cNvSpPr/>
            <p:nvPr/>
          </p:nvSpPr>
          <p:spPr>
            <a:xfrm>
              <a:off x="676631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2189A-3C02-4334-B6C0-92A8A6D5B38D}"/>
                </a:ext>
              </a:extLst>
            </p:cNvPr>
            <p:cNvSpPr/>
            <p:nvPr/>
          </p:nvSpPr>
          <p:spPr>
            <a:xfrm>
              <a:off x="104301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608E711-C687-4E2F-8E70-E3D33710573F}"/>
                </a:ext>
              </a:extLst>
            </p:cNvPr>
            <p:cNvSpPr/>
            <p:nvPr/>
          </p:nvSpPr>
          <p:spPr>
            <a:xfrm>
              <a:off x="1409390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C5AE53-EA52-44C1-932A-4B984953AD92}"/>
                </a:ext>
              </a:extLst>
            </p:cNvPr>
            <p:cNvSpPr/>
            <p:nvPr/>
          </p:nvSpPr>
          <p:spPr>
            <a:xfrm>
              <a:off x="1775769" y="31485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14D7A6C-2BC9-4D35-BB88-2B1D4657A0A6}"/>
                </a:ext>
              </a:extLst>
            </p:cNvPr>
            <p:cNvSpPr/>
            <p:nvPr/>
          </p:nvSpPr>
          <p:spPr>
            <a:xfrm>
              <a:off x="676631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B6B5D5-91B2-49CD-B82D-DD736A77510B}"/>
                </a:ext>
              </a:extLst>
            </p:cNvPr>
            <p:cNvSpPr/>
            <p:nvPr/>
          </p:nvSpPr>
          <p:spPr>
            <a:xfrm>
              <a:off x="104301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00446C3-1DD2-4B05-BEBB-D1CE83C112A5}"/>
                </a:ext>
              </a:extLst>
            </p:cNvPr>
            <p:cNvSpPr/>
            <p:nvPr/>
          </p:nvSpPr>
          <p:spPr>
            <a:xfrm>
              <a:off x="1409390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B08C2F0-6D08-40E4-BE8E-EC9BBCBFB1A8}"/>
                </a:ext>
              </a:extLst>
            </p:cNvPr>
            <p:cNvSpPr/>
            <p:nvPr/>
          </p:nvSpPr>
          <p:spPr>
            <a:xfrm>
              <a:off x="1775769" y="351493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49CEF7C-2614-4307-AB12-C6DC581709E0}"/>
                </a:ext>
              </a:extLst>
            </p:cNvPr>
            <p:cNvSpPr/>
            <p:nvPr/>
          </p:nvSpPr>
          <p:spPr>
            <a:xfrm>
              <a:off x="676631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170B2E9-8297-4660-873C-D9560EB64F87}"/>
                </a:ext>
              </a:extLst>
            </p:cNvPr>
            <p:cNvSpPr/>
            <p:nvPr/>
          </p:nvSpPr>
          <p:spPr>
            <a:xfrm>
              <a:off x="104301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F89461F-8A89-4CCD-A28D-09BCCD6E9285}"/>
                </a:ext>
              </a:extLst>
            </p:cNvPr>
            <p:cNvSpPr/>
            <p:nvPr/>
          </p:nvSpPr>
          <p:spPr>
            <a:xfrm>
              <a:off x="1409390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CFC3CC3-2FFE-477A-AE68-29FB45015F47}"/>
                </a:ext>
              </a:extLst>
            </p:cNvPr>
            <p:cNvSpPr/>
            <p:nvPr/>
          </p:nvSpPr>
          <p:spPr>
            <a:xfrm>
              <a:off x="1775769" y="38813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8A85374-262E-4476-8019-3F8E9CE1656E}"/>
                </a:ext>
              </a:extLst>
            </p:cNvPr>
            <p:cNvSpPr/>
            <p:nvPr/>
          </p:nvSpPr>
          <p:spPr>
            <a:xfrm>
              <a:off x="676631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439093-29CF-4A96-9798-E2553373D5A8}"/>
                </a:ext>
              </a:extLst>
            </p:cNvPr>
            <p:cNvSpPr/>
            <p:nvPr/>
          </p:nvSpPr>
          <p:spPr>
            <a:xfrm>
              <a:off x="104301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555A90-C926-48A7-B53C-C8E423B35D77}"/>
                </a:ext>
              </a:extLst>
            </p:cNvPr>
            <p:cNvSpPr/>
            <p:nvPr/>
          </p:nvSpPr>
          <p:spPr>
            <a:xfrm>
              <a:off x="1409390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B68CDE1-EF9D-4BBA-8F49-3EC4CBEAF638}"/>
                </a:ext>
              </a:extLst>
            </p:cNvPr>
            <p:cNvSpPr/>
            <p:nvPr/>
          </p:nvSpPr>
          <p:spPr>
            <a:xfrm>
              <a:off x="1775769" y="42476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397657-9B4F-4743-B233-5A13C19A18F8}"/>
              </a:ext>
            </a:extLst>
          </p:cNvPr>
          <p:cNvGrpSpPr/>
          <p:nvPr/>
        </p:nvGrpSpPr>
        <p:grpSpPr>
          <a:xfrm>
            <a:off x="3079830" y="3107853"/>
            <a:ext cx="839391" cy="2261453"/>
            <a:chOff x="7123846" y="1090089"/>
            <a:chExt cx="1075560" cy="28977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F5506D7-5D25-4869-ABF6-71E8687692BC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BB06A5-0AD5-41A4-81D6-A632BAAC58CD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B7A1A4-2DC7-40FA-B075-5F3199BC0F11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4B0082-298B-4E7C-854E-D2519E162A9A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4EF618-CD9A-4AFC-A223-A05008BFA33E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F1E91B-C167-427A-A3AE-6E04E144C19E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80E71A-8EB7-453E-B5E9-D90A14018383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6E916-9007-41F6-9B11-8F64195B533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4EB6A9-8A2D-42C3-B2DD-944989445526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AA5919-09B6-4445-9E18-7D27C4ACE465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AE0005-6902-4383-9ACB-BB38B7543EE1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EDE82B-FC95-46FC-8CED-A1F4843015D2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B901BA-45CD-4129-BB3E-9E7A686DAA90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4AFF2B-D430-4CDE-980C-8D6FF6CEE33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21C3B7-B750-44F7-AAC6-A226BD5641C6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60CD5C-2344-4D2F-B688-2BD88EA36B6B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146164C-0130-4535-8D97-593791AFA4D8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DF9EDA-4FE3-4C05-9D67-96A6E5727484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98D841-DB0E-4725-B8B4-BA88848E1D00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C6EDE8-3A8F-4F96-8008-AC30556F0199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9ECD30-A2D1-4D9B-811B-44852E29FAF6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E88EBE-4E37-4DFF-955D-00D1E3F54BD0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75E470-79F7-4750-9027-7A01A74AA1B0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B75EF-1F70-4F60-8CAF-9577BCE4C2E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3E2424D-1B54-43A5-AB51-60D380F29FB5}"/>
              </a:ext>
            </a:extLst>
          </p:cNvPr>
          <p:cNvGrpSpPr/>
          <p:nvPr/>
        </p:nvGrpSpPr>
        <p:grpSpPr>
          <a:xfrm>
            <a:off x="4984869" y="3101369"/>
            <a:ext cx="839391" cy="2261453"/>
            <a:chOff x="7123846" y="1090089"/>
            <a:chExt cx="1075560" cy="289772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B49FE4B-059D-48D2-AC9A-01FAA1029B68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FBCA0DD-8E37-4D27-BFE0-51CFB0930791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29647B4-87FB-4759-9599-4FE91DE108AA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689ECF81-1CE8-423E-916B-757F73106754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85B36CD-593D-4CB1-8370-3806B29DF390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046886-2C06-47E0-962D-636552E133D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924EE56-91AD-46D9-A2C6-AFF316E1B704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C510FB-F395-4C66-8C51-180107F4C23E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D226180-47A7-41EF-ABDD-DDE88DDED99A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3B1CD7A8-5C76-4BCE-909F-C24D3663CE11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F2233CD-2F4C-4E47-890D-7550F1880839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E11D899-55EB-47C6-B14E-59D26A20B0C1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9DCAFFD6-F78A-4A88-82AF-F2CACEF28432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D6B1F5D-C72E-4ED2-A4D1-0EE3C8DD7FA9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D23DE0F-FD2D-4CA6-B4EB-1F55B66527E2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869DE7B-7BCE-4A51-BC35-A35DFEDA8350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99BA361-9BB7-406E-93FA-9B956319B344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4EFCB31-6FC6-4AB1-9B72-2873D6A116DF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02A7A6A-FC7C-4416-ACDF-C4E4E8369A9F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7E3ADA2-CCB5-4267-8672-FC2A5A18FF8F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E064F71-B05F-426D-8C20-A3610E8D242F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4DEEB6B-DB6B-4091-BF84-E49ED500D917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0211BE5-AC8E-44B6-96CE-F1AC6DA898D9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43437B2-E039-4378-837F-29CB00260B73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049D1D92-BE75-4374-B3FB-3F0AFFE5A705}"/>
              </a:ext>
            </a:extLst>
          </p:cNvPr>
          <p:cNvSpPr txBox="1"/>
          <p:nvPr/>
        </p:nvSpPr>
        <p:spPr>
          <a:xfrm>
            <a:off x="3496936" y="163585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FA0D9A7-5640-452C-9449-734A37C8689D}"/>
              </a:ext>
            </a:extLst>
          </p:cNvPr>
          <p:cNvSpPr/>
          <p:nvPr/>
        </p:nvSpPr>
        <p:spPr>
          <a:xfrm>
            <a:off x="6887847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2A63B59-429F-4818-A0D7-1AF7A76E9CB2}"/>
              </a:ext>
            </a:extLst>
          </p:cNvPr>
          <p:cNvSpPr/>
          <p:nvPr/>
        </p:nvSpPr>
        <p:spPr>
          <a:xfrm>
            <a:off x="717435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9147DF1-A2CD-4D07-8756-3DF8BA52BE37}"/>
              </a:ext>
            </a:extLst>
          </p:cNvPr>
          <p:cNvSpPr/>
          <p:nvPr/>
        </p:nvSpPr>
        <p:spPr>
          <a:xfrm>
            <a:off x="6887847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7FEA39B-52B0-406E-A61F-FA2B7E1B065C}"/>
              </a:ext>
            </a:extLst>
          </p:cNvPr>
          <p:cNvSpPr/>
          <p:nvPr/>
        </p:nvSpPr>
        <p:spPr>
          <a:xfrm>
            <a:off x="717435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EF45E39-4322-4DD3-85CA-301C11358E0D}"/>
              </a:ext>
            </a:extLst>
          </p:cNvPr>
          <p:cNvSpPr/>
          <p:nvPr/>
        </p:nvSpPr>
        <p:spPr>
          <a:xfrm>
            <a:off x="7760781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0C461EF-C200-4073-AB4E-FAEBEBF75848}"/>
              </a:ext>
            </a:extLst>
          </p:cNvPr>
          <p:cNvSpPr/>
          <p:nvPr/>
        </p:nvSpPr>
        <p:spPr>
          <a:xfrm>
            <a:off x="8047293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10EC2FD-8C65-42A5-9FC0-1F24CF035931}"/>
              </a:ext>
            </a:extLst>
          </p:cNvPr>
          <p:cNvSpPr/>
          <p:nvPr/>
        </p:nvSpPr>
        <p:spPr>
          <a:xfrm>
            <a:off x="7760781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5D9CAFC-EAC1-498B-99A8-AB931D6051EC}"/>
              </a:ext>
            </a:extLst>
          </p:cNvPr>
          <p:cNvSpPr/>
          <p:nvPr/>
        </p:nvSpPr>
        <p:spPr>
          <a:xfrm>
            <a:off x="8047293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12C6C0A-BE70-4768-BB05-B6005D7A5AFA}"/>
              </a:ext>
            </a:extLst>
          </p:cNvPr>
          <p:cNvSpPr/>
          <p:nvPr/>
        </p:nvSpPr>
        <p:spPr>
          <a:xfrm>
            <a:off x="7673598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DC260AF-B56A-4F2E-8688-79C0A749D4AC}"/>
              </a:ext>
            </a:extLst>
          </p:cNvPr>
          <p:cNvSpPr/>
          <p:nvPr/>
        </p:nvSpPr>
        <p:spPr>
          <a:xfrm>
            <a:off x="7960110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15137D-1128-44C0-ACEA-E01C8D924343}"/>
              </a:ext>
            </a:extLst>
          </p:cNvPr>
          <p:cNvSpPr/>
          <p:nvPr/>
        </p:nvSpPr>
        <p:spPr>
          <a:xfrm>
            <a:off x="7673598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3EF74E7-1EE4-472C-A4A6-E89FA2853341}"/>
              </a:ext>
            </a:extLst>
          </p:cNvPr>
          <p:cNvSpPr/>
          <p:nvPr/>
        </p:nvSpPr>
        <p:spPr>
          <a:xfrm>
            <a:off x="7960110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2EA314E-E205-42AA-8546-0CC7BDA0CE41}"/>
              </a:ext>
            </a:extLst>
          </p:cNvPr>
          <p:cNvSpPr/>
          <p:nvPr/>
        </p:nvSpPr>
        <p:spPr>
          <a:xfrm>
            <a:off x="8546532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D1964EF-6674-47B1-B599-C91FBE3F6504}"/>
              </a:ext>
            </a:extLst>
          </p:cNvPr>
          <p:cNvSpPr/>
          <p:nvPr/>
        </p:nvSpPr>
        <p:spPr>
          <a:xfrm>
            <a:off x="8833044" y="321152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A6CF2C3B-50CA-4CFF-9C7B-975B8E42100F}"/>
              </a:ext>
            </a:extLst>
          </p:cNvPr>
          <p:cNvSpPr/>
          <p:nvPr/>
        </p:nvSpPr>
        <p:spPr>
          <a:xfrm>
            <a:off x="8546532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5528ABB-C25C-4BF6-BF87-D34E97C5346F}"/>
              </a:ext>
            </a:extLst>
          </p:cNvPr>
          <p:cNvSpPr/>
          <p:nvPr/>
        </p:nvSpPr>
        <p:spPr>
          <a:xfrm>
            <a:off x="8833044" y="349803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221E299-914D-4B49-AF92-347FC804C835}"/>
              </a:ext>
            </a:extLst>
          </p:cNvPr>
          <p:cNvSpPr/>
          <p:nvPr/>
        </p:nvSpPr>
        <p:spPr>
          <a:xfrm>
            <a:off x="8459349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FB4DB46C-0BE7-433E-8008-5C584C1FB838}"/>
              </a:ext>
            </a:extLst>
          </p:cNvPr>
          <p:cNvSpPr/>
          <p:nvPr/>
        </p:nvSpPr>
        <p:spPr>
          <a:xfrm>
            <a:off x="8745861" y="3289438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F6E6AA4-BE06-4FCE-8B74-3F7222CA2ECD}"/>
              </a:ext>
            </a:extLst>
          </p:cNvPr>
          <p:cNvSpPr/>
          <p:nvPr/>
        </p:nvSpPr>
        <p:spPr>
          <a:xfrm>
            <a:off x="8459349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139FBF-43C2-4816-B640-E9410D69ABBB}"/>
              </a:ext>
            </a:extLst>
          </p:cNvPr>
          <p:cNvSpPr/>
          <p:nvPr/>
        </p:nvSpPr>
        <p:spPr>
          <a:xfrm>
            <a:off x="8745861" y="357595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53AD42-CCF0-4D99-BDF5-16F5087E73C6}"/>
              </a:ext>
            </a:extLst>
          </p:cNvPr>
          <p:cNvSpPr/>
          <p:nvPr/>
        </p:nvSpPr>
        <p:spPr>
          <a:xfrm>
            <a:off x="6975030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3E17F4C-9F88-41EC-8D6B-93C3072F98C4}"/>
              </a:ext>
            </a:extLst>
          </p:cNvPr>
          <p:cNvSpPr/>
          <p:nvPr/>
        </p:nvSpPr>
        <p:spPr>
          <a:xfrm>
            <a:off x="7261542" y="54386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0F1D507-21A3-4C54-B483-ACF6FF52460B}"/>
              </a:ext>
            </a:extLst>
          </p:cNvPr>
          <p:cNvSpPr/>
          <p:nvPr/>
        </p:nvSpPr>
        <p:spPr>
          <a:xfrm>
            <a:off x="6975030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59A23A-536C-43A6-9E5D-5A89C6D28331}"/>
              </a:ext>
            </a:extLst>
          </p:cNvPr>
          <p:cNvSpPr/>
          <p:nvPr/>
        </p:nvSpPr>
        <p:spPr>
          <a:xfrm>
            <a:off x="7261542" y="57251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AB238CE-688F-4523-87B6-A9BB3E254A97}"/>
              </a:ext>
            </a:extLst>
          </p:cNvPr>
          <p:cNvSpPr/>
          <p:nvPr/>
        </p:nvSpPr>
        <p:spPr>
          <a:xfrm>
            <a:off x="7865482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3BB52F5-F581-4379-90A4-B8F2CB3B38E8}"/>
              </a:ext>
            </a:extLst>
          </p:cNvPr>
          <p:cNvSpPr/>
          <p:nvPr/>
        </p:nvSpPr>
        <p:spPr>
          <a:xfrm>
            <a:off x="8151994" y="53501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22A560B-CE9E-4C3F-8BFE-FC0905EFBF2C}"/>
              </a:ext>
            </a:extLst>
          </p:cNvPr>
          <p:cNvSpPr/>
          <p:nvPr/>
        </p:nvSpPr>
        <p:spPr>
          <a:xfrm>
            <a:off x="7865482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8C8725A-4998-4C6C-A116-1B50AA742397}"/>
              </a:ext>
            </a:extLst>
          </p:cNvPr>
          <p:cNvSpPr/>
          <p:nvPr/>
        </p:nvSpPr>
        <p:spPr>
          <a:xfrm>
            <a:off x="8151994" y="563664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5EE2CB3-11CD-4DA4-9FDB-969F0BFDA008}"/>
              </a:ext>
            </a:extLst>
          </p:cNvPr>
          <p:cNvSpPr/>
          <p:nvPr/>
        </p:nvSpPr>
        <p:spPr>
          <a:xfrm>
            <a:off x="7780138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2C4FA53-D071-43B4-955C-933B8BCBA364}"/>
              </a:ext>
            </a:extLst>
          </p:cNvPr>
          <p:cNvSpPr/>
          <p:nvPr/>
        </p:nvSpPr>
        <p:spPr>
          <a:xfrm>
            <a:off x="8066650" y="543638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05DDA7F-5F09-497A-B835-0F09A86D8506}"/>
              </a:ext>
            </a:extLst>
          </p:cNvPr>
          <p:cNvSpPr/>
          <p:nvPr/>
        </p:nvSpPr>
        <p:spPr>
          <a:xfrm>
            <a:off x="7780138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C034897-5EF8-4E9A-98F7-399FAC60003B}"/>
              </a:ext>
            </a:extLst>
          </p:cNvPr>
          <p:cNvSpPr/>
          <p:nvPr/>
        </p:nvSpPr>
        <p:spPr>
          <a:xfrm>
            <a:off x="8066650" y="572290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0F3537B-BC55-470C-8245-9E218A357E49}"/>
              </a:ext>
            </a:extLst>
          </p:cNvPr>
          <p:cNvSpPr/>
          <p:nvPr/>
        </p:nvSpPr>
        <p:spPr>
          <a:xfrm>
            <a:off x="8670590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B79045A-CA2C-4BF2-9776-8DA158AC409E}"/>
              </a:ext>
            </a:extLst>
          </p:cNvPr>
          <p:cNvSpPr/>
          <p:nvPr/>
        </p:nvSpPr>
        <p:spPr>
          <a:xfrm>
            <a:off x="8957102" y="5347865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023F5FB-23B6-41D3-9224-AF92A23B236A}"/>
              </a:ext>
            </a:extLst>
          </p:cNvPr>
          <p:cNvSpPr/>
          <p:nvPr/>
        </p:nvSpPr>
        <p:spPr>
          <a:xfrm>
            <a:off x="8670590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6E5DA3F-3FDB-4996-BD12-D5D4EC7A4D94}"/>
              </a:ext>
            </a:extLst>
          </p:cNvPr>
          <p:cNvSpPr/>
          <p:nvPr/>
        </p:nvSpPr>
        <p:spPr>
          <a:xfrm>
            <a:off x="8957102" y="563437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C0D0D41-47C3-4EE6-976A-FAF01C288E54}"/>
              </a:ext>
            </a:extLst>
          </p:cNvPr>
          <p:cNvSpPr/>
          <p:nvPr/>
        </p:nvSpPr>
        <p:spPr>
          <a:xfrm>
            <a:off x="8585246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741793F-DFEA-4D77-B707-7B5B500E32F7}"/>
              </a:ext>
            </a:extLst>
          </p:cNvPr>
          <p:cNvSpPr/>
          <p:nvPr/>
        </p:nvSpPr>
        <p:spPr>
          <a:xfrm>
            <a:off x="8871758" y="543412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C83CE05-D191-4C2E-B589-AC137E60B9C4}"/>
              </a:ext>
            </a:extLst>
          </p:cNvPr>
          <p:cNvSpPr/>
          <p:nvPr/>
        </p:nvSpPr>
        <p:spPr>
          <a:xfrm>
            <a:off x="8585246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CBDB41E-A7AA-497F-B0C1-7287DB1967AA}"/>
              </a:ext>
            </a:extLst>
          </p:cNvPr>
          <p:cNvSpPr/>
          <p:nvPr/>
        </p:nvSpPr>
        <p:spPr>
          <a:xfrm>
            <a:off x="8871758" y="5720633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481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252375" y="256464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86380" y="45020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524797" y="364657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822204" y="511540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1989646" y="545850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6D230963-E170-4F3C-A3DF-A91176AA4F96}"/>
              </a:ext>
            </a:extLst>
          </p:cNvPr>
          <p:cNvGrpSpPr/>
          <p:nvPr/>
        </p:nvGrpSpPr>
        <p:grpSpPr>
          <a:xfrm>
            <a:off x="4846207" y="2980505"/>
            <a:ext cx="770061" cy="770061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6614182" y="35478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757D69-6CA0-45B7-889F-C39CF8546972}"/>
              </a:ext>
            </a:extLst>
          </p:cNvPr>
          <p:cNvSpPr/>
          <p:nvPr/>
        </p:nvSpPr>
        <p:spPr>
          <a:xfrm>
            <a:off x="7534880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51C92EA-1937-4FFD-98A4-0E2A047B9EC7}"/>
              </a:ext>
            </a:extLst>
          </p:cNvPr>
          <p:cNvSpPr/>
          <p:nvPr/>
        </p:nvSpPr>
        <p:spPr>
          <a:xfrm>
            <a:off x="7534880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3E52BC-EA20-46BE-8279-6A4087F5BC8D}"/>
              </a:ext>
            </a:extLst>
          </p:cNvPr>
          <p:cNvSpPr/>
          <p:nvPr/>
        </p:nvSpPr>
        <p:spPr>
          <a:xfrm>
            <a:off x="7534880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CF061E1-1EB4-4AE8-9CF4-40CC4E7E66C5}"/>
              </a:ext>
            </a:extLst>
          </p:cNvPr>
          <p:cNvSpPr/>
          <p:nvPr/>
        </p:nvSpPr>
        <p:spPr>
          <a:xfrm>
            <a:off x="7845773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E83BEA1-33A3-4F6F-BD09-E6465C249C1F}"/>
              </a:ext>
            </a:extLst>
          </p:cNvPr>
          <p:cNvSpPr/>
          <p:nvPr/>
        </p:nvSpPr>
        <p:spPr>
          <a:xfrm>
            <a:off x="7845773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F46C97-076E-4F4B-A8B8-A7513B103B0B}"/>
              </a:ext>
            </a:extLst>
          </p:cNvPr>
          <p:cNvSpPr/>
          <p:nvPr/>
        </p:nvSpPr>
        <p:spPr>
          <a:xfrm>
            <a:off x="7845773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D9DBD6F-2104-49DB-8FEF-38F33AAAACE2}"/>
              </a:ext>
            </a:extLst>
          </p:cNvPr>
          <p:cNvSpPr/>
          <p:nvPr/>
        </p:nvSpPr>
        <p:spPr>
          <a:xfrm>
            <a:off x="8156666" y="334119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D89C0F-FA92-49CB-B4D5-E8A5AAC7AD35}"/>
              </a:ext>
            </a:extLst>
          </p:cNvPr>
          <p:cNvSpPr/>
          <p:nvPr/>
        </p:nvSpPr>
        <p:spPr>
          <a:xfrm>
            <a:off x="8156666" y="396298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8FF5A23-8C53-412B-9220-3A4D6CDC91CD}"/>
              </a:ext>
            </a:extLst>
          </p:cNvPr>
          <p:cNvSpPr/>
          <p:nvPr/>
        </p:nvSpPr>
        <p:spPr>
          <a:xfrm>
            <a:off x="8156666" y="365209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641555" y="288428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5172799" y="643953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AB8BB694-45AF-4180-86C7-FE629FAEAD10}"/>
              </a:ext>
            </a:extLst>
          </p:cNvPr>
          <p:cNvGrpSpPr/>
          <p:nvPr/>
        </p:nvGrpSpPr>
        <p:grpSpPr>
          <a:xfrm>
            <a:off x="7588440" y="5204158"/>
            <a:ext cx="859536" cy="859536"/>
            <a:chOff x="7588440" y="5204158"/>
            <a:chExt cx="859536" cy="85953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F92EF5-0805-4A70-8774-990F0115BD4E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63175E-35A8-44EA-817A-A5870FA60EB3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DE8651-F423-43BF-B0C6-7715DB289819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D325B5-CEBB-4CE8-BE96-B1AB6D22662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CCF36-0FF6-4EB1-8E3B-02A0AF84B9E2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6203D79-13CB-4F4A-BDB6-94BF18C30632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1E60F6-F847-4561-8508-88FFC86DD05E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5C084C-2772-4DBC-8E28-BC981E55992B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0C7F796-F6CE-44EA-A845-7C0677B23A64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22165FC-0015-4399-90F4-81CC9655FE18}"/>
              </a:ext>
            </a:extLst>
          </p:cNvPr>
          <p:cNvSpPr txBox="1"/>
          <p:nvPr/>
        </p:nvSpPr>
        <p:spPr>
          <a:xfrm>
            <a:off x="7498174" y="4747249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883572" y="627025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BD44D10-86EF-4F3D-A84C-4C18E5C7B42C}"/>
              </a:ext>
            </a:extLst>
          </p:cNvPr>
          <p:cNvSpPr txBox="1"/>
          <p:nvPr/>
        </p:nvSpPr>
        <p:spPr>
          <a:xfrm>
            <a:off x="618936" y="246916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8A82DF-5B4B-423D-8579-B794F1C910EC}"/>
              </a:ext>
            </a:extLst>
          </p:cNvPr>
          <p:cNvSpPr txBox="1"/>
          <p:nvPr/>
        </p:nvSpPr>
        <p:spPr>
          <a:xfrm>
            <a:off x="477872" y="525053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8969F7C-F02B-40FB-BDBD-8435343C0350}"/>
              </a:ext>
            </a:extLst>
          </p:cNvPr>
          <p:cNvGrpSpPr/>
          <p:nvPr/>
        </p:nvGrpSpPr>
        <p:grpSpPr>
          <a:xfrm>
            <a:off x="558502" y="2869271"/>
            <a:ext cx="839391" cy="2261453"/>
            <a:chOff x="7123846" y="1090089"/>
            <a:chExt cx="1075560" cy="2897729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25FE485-680B-476C-9780-26A61259A007}"/>
                </a:ext>
              </a:extLst>
            </p:cNvPr>
            <p:cNvSpPr/>
            <p:nvPr/>
          </p:nvSpPr>
          <p:spPr>
            <a:xfrm>
              <a:off x="712384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64C6BE-512D-4C2B-BFAC-8CDCC9FA519E}"/>
                </a:ext>
              </a:extLst>
            </p:cNvPr>
            <p:cNvSpPr/>
            <p:nvPr/>
          </p:nvSpPr>
          <p:spPr>
            <a:xfrm>
              <a:off x="712384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AAD9113-28DC-4EF1-AC99-5315CAD83884}"/>
                </a:ext>
              </a:extLst>
            </p:cNvPr>
            <p:cNvSpPr/>
            <p:nvPr/>
          </p:nvSpPr>
          <p:spPr>
            <a:xfrm>
              <a:off x="712384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56A9CC-F05C-4FA9-9796-826587167A7F}"/>
                </a:ext>
              </a:extLst>
            </p:cNvPr>
            <p:cNvSpPr/>
            <p:nvPr/>
          </p:nvSpPr>
          <p:spPr>
            <a:xfrm>
              <a:off x="712384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41F271-8233-4437-A328-9296B7025B96}"/>
                </a:ext>
              </a:extLst>
            </p:cNvPr>
            <p:cNvSpPr/>
            <p:nvPr/>
          </p:nvSpPr>
          <p:spPr>
            <a:xfrm>
              <a:off x="712384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F33F32D-825C-4E67-A600-B9CC490DCBE7}"/>
                </a:ext>
              </a:extLst>
            </p:cNvPr>
            <p:cNvSpPr/>
            <p:nvPr/>
          </p:nvSpPr>
          <p:spPr>
            <a:xfrm>
              <a:off x="712384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E34E791-0C14-405C-8487-A21657D7D9D8}"/>
                </a:ext>
              </a:extLst>
            </p:cNvPr>
            <p:cNvSpPr/>
            <p:nvPr/>
          </p:nvSpPr>
          <p:spPr>
            <a:xfrm>
              <a:off x="712384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5ACA2-591C-4D1B-812E-2087C7108265}"/>
                </a:ext>
              </a:extLst>
            </p:cNvPr>
            <p:cNvSpPr/>
            <p:nvPr/>
          </p:nvSpPr>
          <p:spPr>
            <a:xfrm>
              <a:off x="712384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034E2F8-F557-465D-AA90-6CF22AFCC9AE}"/>
                </a:ext>
              </a:extLst>
            </p:cNvPr>
            <p:cNvSpPr/>
            <p:nvPr/>
          </p:nvSpPr>
          <p:spPr>
            <a:xfrm>
              <a:off x="7477348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7F772FD-E3CA-4FA3-9106-96C15BAC5D8F}"/>
                </a:ext>
              </a:extLst>
            </p:cNvPr>
            <p:cNvSpPr/>
            <p:nvPr/>
          </p:nvSpPr>
          <p:spPr>
            <a:xfrm>
              <a:off x="7477348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2306689-2C40-48F7-A8BE-4460F797C2DB}"/>
                </a:ext>
              </a:extLst>
            </p:cNvPr>
            <p:cNvSpPr/>
            <p:nvPr/>
          </p:nvSpPr>
          <p:spPr>
            <a:xfrm>
              <a:off x="7477348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8602F3-8AB2-4DA1-A153-AB6EB886F5A7}"/>
                </a:ext>
              </a:extLst>
            </p:cNvPr>
            <p:cNvSpPr/>
            <p:nvPr/>
          </p:nvSpPr>
          <p:spPr>
            <a:xfrm>
              <a:off x="7477348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4619BB-47CF-49BA-86BB-8E30F3027ABD}"/>
                </a:ext>
              </a:extLst>
            </p:cNvPr>
            <p:cNvSpPr/>
            <p:nvPr/>
          </p:nvSpPr>
          <p:spPr>
            <a:xfrm>
              <a:off x="7477348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67021BB-8611-4F16-809E-C8923653635B}"/>
                </a:ext>
              </a:extLst>
            </p:cNvPr>
            <p:cNvSpPr/>
            <p:nvPr/>
          </p:nvSpPr>
          <p:spPr>
            <a:xfrm>
              <a:off x="7477348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C67757-A3FC-4032-9A24-9417D8E97DF0}"/>
                </a:ext>
              </a:extLst>
            </p:cNvPr>
            <p:cNvSpPr/>
            <p:nvPr/>
          </p:nvSpPr>
          <p:spPr>
            <a:xfrm>
              <a:off x="7477348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13769BC-2A35-4659-B539-EF5BF8E8BFD7}"/>
                </a:ext>
              </a:extLst>
            </p:cNvPr>
            <p:cNvSpPr/>
            <p:nvPr/>
          </p:nvSpPr>
          <p:spPr>
            <a:xfrm>
              <a:off x="7477348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F078C32-19FA-4418-BB2B-FA08AAC3262A}"/>
                </a:ext>
              </a:extLst>
            </p:cNvPr>
            <p:cNvSpPr/>
            <p:nvPr/>
          </p:nvSpPr>
          <p:spPr>
            <a:xfrm>
              <a:off x="7837486" y="109008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67A64DA-F314-4BD0-A910-5D0261116608}"/>
                </a:ext>
              </a:extLst>
            </p:cNvPr>
            <p:cNvSpPr/>
            <p:nvPr/>
          </p:nvSpPr>
          <p:spPr>
            <a:xfrm>
              <a:off x="7837486" y="181392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477C42-8AFE-4102-A58C-325728EDBAD8}"/>
                </a:ext>
              </a:extLst>
            </p:cNvPr>
            <p:cNvSpPr/>
            <p:nvPr/>
          </p:nvSpPr>
          <p:spPr>
            <a:xfrm>
              <a:off x="7837486" y="145200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9014FE0-FCDE-41D2-A4DB-83E8AC269F6D}"/>
                </a:ext>
              </a:extLst>
            </p:cNvPr>
            <p:cNvSpPr/>
            <p:nvPr/>
          </p:nvSpPr>
          <p:spPr>
            <a:xfrm>
              <a:off x="7837486" y="2175849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CF8F16D-936C-4B6F-BE5D-69F5A1581DDD}"/>
                </a:ext>
              </a:extLst>
            </p:cNvPr>
            <p:cNvSpPr/>
            <p:nvPr/>
          </p:nvSpPr>
          <p:spPr>
            <a:xfrm>
              <a:off x="7837486" y="254013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A6FE470-1389-4D7A-A99A-6A354710E68E}"/>
                </a:ext>
              </a:extLst>
            </p:cNvPr>
            <p:cNvSpPr/>
            <p:nvPr/>
          </p:nvSpPr>
          <p:spPr>
            <a:xfrm>
              <a:off x="7837486" y="326397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D09D13D-EE14-42B6-91DA-3C7C68A2FE0D}"/>
                </a:ext>
              </a:extLst>
            </p:cNvPr>
            <p:cNvSpPr/>
            <p:nvPr/>
          </p:nvSpPr>
          <p:spPr>
            <a:xfrm>
              <a:off x="7837486" y="290205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14E02A7-40E8-4153-8F3B-AC539136542F}"/>
                </a:ext>
              </a:extLst>
            </p:cNvPr>
            <p:cNvSpPr/>
            <p:nvPr/>
          </p:nvSpPr>
          <p:spPr>
            <a:xfrm>
              <a:off x="7837486" y="362589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2788E9-119E-407D-851C-5E103C8EE168}"/>
              </a:ext>
            </a:extLst>
          </p:cNvPr>
          <p:cNvGrpSpPr/>
          <p:nvPr/>
        </p:nvGrpSpPr>
        <p:grpSpPr>
          <a:xfrm>
            <a:off x="1770578" y="3449179"/>
            <a:ext cx="2342754" cy="854705"/>
            <a:chOff x="1770578" y="3449179"/>
            <a:chExt cx="2342754" cy="85470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A2BC111-733E-4352-A154-29D14D1D4F22}"/>
                </a:ext>
              </a:extLst>
            </p:cNvPr>
            <p:cNvGrpSpPr/>
            <p:nvPr/>
          </p:nvGrpSpPr>
          <p:grpSpPr>
            <a:xfrm>
              <a:off x="1770578" y="3449223"/>
              <a:ext cx="881960" cy="854661"/>
              <a:chOff x="2306139" y="2862075"/>
              <a:chExt cx="881960" cy="85466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518FE6-E0CE-41AB-8743-7D6E669DC1B7}"/>
                  </a:ext>
                </a:extLst>
              </p:cNvPr>
              <p:cNvSpPr/>
              <p:nvPr/>
            </p:nvSpPr>
            <p:spPr>
              <a:xfrm>
                <a:off x="2306139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27F61BC-FCDE-42F2-8163-FD148694B282}"/>
                  </a:ext>
                </a:extLst>
              </p:cNvPr>
              <p:cNvSpPr/>
              <p:nvPr/>
            </p:nvSpPr>
            <p:spPr>
              <a:xfrm>
                <a:off x="2306139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F9F57D1-0579-4AD5-8FD0-1915B48136DB}"/>
                  </a:ext>
                </a:extLst>
              </p:cNvPr>
              <p:cNvSpPr/>
              <p:nvPr/>
            </p:nvSpPr>
            <p:spPr>
              <a:xfrm>
                <a:off x="2306139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D146EF2-7517-4F92-92DE-181465486267}"/>
                  </a:ext>
                </a:extLst>
              </p:cNvPr>
              <p:cNvSpPr/>
              <p:nvPr/>
            </p:nvSpPr>
            <p:spPr>
              <a:xfrm>
                <a:off x="2603863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B485DDC-37B7-4CE7-8B61-7A0E322F5AEE}"/>
                  </a:ext>
                </a:extLst>
              </p:cNvPr>
              <p:cNvSpPr/>
              <p:nvPr/>
            </p:nvSpPr>
            <p:spPr>
              <a:xfrm>
                <a:off x="2603863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04B01A-E02C-4CF8-86C3-9914E2E890FE}"/>
                  </a:ext>
                </a:extLst>
              </p:cNvPr>
              <p:cNvSpPr/>
              <p:nvPr/>
            </p:nvSpPr>
            <p:spPr>
              <a:xfrm>
                <a:off x="2603863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890F4B1-4172-462B-921E-5D87F3C97D62}"/>
                  </a:ext>
                </a:extLst>
              </p:cNvPr>
              <p:cNvSpPr/>
              <p:nvPr/>
            </p:nvSpPr>
            <p:spPr>
              <a:xfrm>
                <a:off x="2901587" y="2862075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08A622-352A-469F-85EB-C2E67A3BAE08}"/>
                  </a:ext>
                </a:extLst>
              </p:cNvPr>
              <p:cNvSpPr/>
              <p:nvPr/>
            </p:nvSpPr>
            <p:spPr>
              <a:xfrm>
                <a:off x="2901587" y="314371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B0601F-4776-4A94-A021-8E382046449F}"/>
                  </a:ext>
                </a:extLst>
              </p:cNvPr>
              <p:cNvSpPr/>
              <p:nvPr/>
            </p:nvSpPr>
            <p:spPr>
              <a:xfrm>
                <a:off x="2901587" y="3430224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499C1FC-B60C-4D2E-A33E-DCA7EA3F26CF}"/>
                </a:ext>
              </a:extLst>
            </p:cNvPr>
            <p:cNvSpPr/>
            <p:nvPr/>
          </p:nvSpPr>
          <p:spPr>
            <a:xfrm>
              <a:off x="2647136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25A5852-1C5D-4E2C-A9C7-9F1341BEDD6C}"/>
                </a:ext>
              </a:extLst>
            </p:cNvPr>
            <p:cNvSpPr/>
            <p:nvPr/>
          </p:nvSpPr>
          <p:spPr>
            <a:xfrm>
              <a:off x="2647136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D5F7CA3-18E7-49A9-A0CF-EA32FA606F72}"/>
                </a:ext>
              </a:extLst>
            </p:cNvPr>
            <p:cNvSpPr/>
            <p:nvPr/>
          </p:nvSpPr>
          <p:spPr>
            <a:xfrm>
              <a:off x="2647136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74CC58-444C-47CB-9BCF-6C7FED0EDFF8}"/>
                </a:ext>
              </a:extLst>
            </p:cNvPr>
            <p:cNvSpPr/>
            <p:nvPr/>
          </p:nvSpPr>
          <p:spPr>
            <a:xfrm>
              <a:off x="2944860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BD8B37-2481-4C6C-B985-EB7128ED76E2}"/>
                </a:ext>
              </a:extLst>
            </p:cNvPr>
            <p:cNvSpPr/>
            <p:nvPr/>
          </p:nvSpPr>
          <p:spPr>
            <a:xfrm>
              <a:off x="2944860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690D9AB-5E9B-44C0-98FB-AA606EAEE47F}"/>
                </a:ext>
              </a:extLst>
            </p:cNvPr>
            <p:cNvSpPr/>
            <p:nvPr/>
          </p:nvSpPr>
          <p:spPr>
            <a:xfrm>
              <a:off x="2944860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776862B-DE35-43E6-90DF-9D24264FF078}"/>
                </a:ext>
              </a:extLst>
            </p:cNvPr>
            <p:cNvSpPr/>
            <p:nvPr/>
          </p:nvSpPr>
          <p:spPr>
            <a:xfrm>
              <a:off x="3242584" y="3449223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69C3920-B9FF-4F53-BE1B-48920DC09527}"/>
                </a:ext>
              </a:extLst>
            </p:cNvPr>
            <p:cNvSpPr/>
            <p:nvPr/>
          </p:nvSpPr>
          <p:spPr>
            <a:xfrm>
              <a:off x="3242584" y="373086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114EEF7-BCB4-499F-A0CF-4DD0B5B206AE}"/>
                </a:ext>
              </a:extLst>
            </p:cNvPr>
            <p:cNvSpPr/>
            <p:nvPr/>
          </p:nvSpPr>
          <p:spPr>
            <a:xfrm>
              <a:off x="3242584" y="401737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069AB26-D994-4FB5-B24E-84780AB19B4D}"/>
                </a:ext>
              </a:extLst>
            </p:cNvPr>
            <p:cNvGrpSpPr/>
            <p:nvPr/>
          </p:nvGrpSpPr>
          <p:grpSpPr>
            <a:xfrm>
              <a:off x="3529096" y="3449179"/>
              <a:ext cx="584236" cy="854661"/>
              <a:chOff x="3097260" y="3601623"/>
              <a:chExt cx="584236" cy="854661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3A14690-18D6-4827-ABC4-FE8C1EAF03CB}"/>
                  </a:ext>
                </a:extLst>
              </p:cNvPr>
              <p:cNvSpPr/>
              <p:nvPr/>
            </p:nvSpPr>
            <p:spPr>
              <a:xfrm>
                <a:off x="3097260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6C28546-3215-4144-B197-60BF81F5147D}"/>
                  </a:ext>
                </a:extLst>
              </p:cNvPr>
              <p:cNvSpPr/>
              <p:nvPr/>
            </p:nvSpPr>
            <p:spPr>
              <a:xfrm>
                <a:off x="3097260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8F83576-131E-45FB-B6D2-95117B933DB7}"/>
                  </a:ext>
                </a:extLst>
              </p:cNvPr>
              <p:cNvSpPr/>
              <p:nvPr/>
            </p:nvSpPr>
            <p:spPr>
              <a:xfrm>
                <a:off x="3097260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5D508427-2CCE-4526-829F-5A1B16AB447C}"/>
                  </a:ext>
                </a:extLst>
              </p:cNvPr>
              <p:cNvSpPr/>
              <p:nvPr/>
            </p:nvSpPr>
            <p:spPr>
              <a:xfrm>
                <a:off x="3394984" y="3601623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7AD9981-FF56-4AD9-BD71-C2708FFB9106}"/>
                  </a:ext>
                </a:extLst>
              </p:cNvPr>
              <p:cNvSpPr/>
              <p:nvPr/>
            </p:nvSpPr>
            <p:spPr>
              <a:xfrm>
                <a:off x="3394984" y="3883260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57D09F9-AFBA-4F2C-9FF9-CAFD6AEF6640}"/>
                  </a:ext>
                </a:extLst>
              </p:cNvPr>
              <p:cNvSpPr/>
              <p:nvPr/>
            </p:nvSpPr>
            <p:spPr>
              <a:xfrm>
                <a:off x="3394984" y="4169772"/>
                <a:ext cx="286512" cy="2865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6B493A7B-5EC7-433C-8E30-89C79DDE146C}"/>
              </a:ext>
            </a:extLst>
          </p:cNvPr>
          <p:cNvGrpSpPr/>
          <p:nvPr/>
        </p:nvGrpSpPr>
        <p:grpSpPr>
          <a:xfrm>
            <a:off x="5616268" y="2980505"/>
            <a:ext cx="770061" cy="770061"/>
            <a:chOff x="4993922" y="3163920"/>
            <a:chExt cx="1243572" cy="124357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6AC7407-5636-4373-90B6-3A1B4036793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B4EDDE-FAA1-4F46-B5DA-9886EF446ABB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2CF3F9F-27EC-40FD-A199-3ADD02BFE1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C54F6D6-49B5-4B80-B57A-DB4E9C2A4E74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ED1A8FE-2579-4FB7-993C-16FF2BF3AB68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EFB1C11-A361-4F97-9849-5B62EA315274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5769631D-DD67-45A6-AD6E-8C1D4D47AFB2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C079784-EB98-43DA-A981-DCE4ED4BE15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70C0483-CE68-4B04-B50D-7DA65A80D436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97C29B8-E1D3-4BFE-9A44-ACCB79B1D74F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785FD3-31DA-4027-989B-A9378603EDBF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5FA1EFB-A2C0-411A-A91F-7AEDC609CF42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2D2ACB7-8388-40E4-B9A1-4B6969B8589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EEFDF7CC-D80A-4FF7-B48D-C73E3AFF1323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53C9C94D-0D4C-42F6-B5BD-7872686BC02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82B0A91-B602-42AC-8DED-3E9773BE941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90C98F3-27CD-4955-BC30-DE13E38308ED}"/>
              </a:ext>
            </a:extLst>
          </p:cNvPr>
          <p:cNvGrpSpPr/>
          <p:nvPr/>
        </p:nvGrpSpPr>
        <p:grpSpPr>
          <a:xfrm>
            <a:off x="4846207" y="3741348"/>
            <a:ext cx="770061" cy="770061"/>
            <a:chOff x="4993922" y="3163920"/>
            <a:chExt cx="1243572" cy="1243572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05A700E-A1E9-4294-B31F-1F1FABE0C367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5475E09-64EC-47BB-90C9-8D16E1EA413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01BD7C1-02BC-42A8-B864-3E58CEFCB35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52106D1-BAAA-4616-9B23-9ABC6CBDDF82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18F4A43B-51AF-4A5D-BAA0-CF6E5D693DD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FE571FB-E253-4A84-84D8-F04C2643D44F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BA92D99-9FC4-492D-8E4E-76736D98189B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0DC890E-D394-4C25-AEAE-449781DC9D61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F11EA081-B8A3-475F-AD40-92E956FCDFF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5ADD58A-5E45-4832-A539-BF3CC1044953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EFAACC8-BA69-4795-9798-DA0192B9FACC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5E383FA2-5D20-4B21-A35B-8E5213D4B711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CCD3F83-ACCC-486D-AA08-3D1FA819C058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3BC1C5E-75B1-4C04-8D44-614463728E9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ACC78BF-71F3-4BD7-B6B5-59523714A68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E39FF5B-D27E-4779-B10E-304632587182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3CF4B9BF-5557-4B84-B240-7A8178739CDC}"/>
              </a:ext>
            </a:extLst>
          </p:cNvPr>
          <p:cNvGrpSpPr/>
          <p:nvPr/>
        </p:nvGrpSpPr>
        <p:grpSpPr>
          <a:xfrm>
            <a:off x="5616268" y="3741348"/>
            <a:ext cx="770061" cy="770061"/>
            <a:chOff x="4993922" y="3163920"/>
            <a:chExt cx="1243572" cy="1243572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F71D302-3B54-457B-B4A4-2BF995C14FD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FE21C81-71BF-48AE-BDF6-FE9754DA47A1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07DF5C4-97CF-4E5F-8350-873B163CE37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C0509DE-03DD-411B-B1FE-01072C20E4FC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8A01C2-5876-4838-8E65-06271D7B0C6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6C5A31B-68D8-4E2C-8415-71A0559C358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3036DF0-CCBA-4D31-84BD-BD0A4E8372DD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4B780326-35C7-474C-AFA6-1AE4486199DB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E46D9231-5261-4372-A83F-A2A7B85BE164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885DC45-A1CE-4EB7-87A8-46F957498A6B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A3CEF76-DAF3-435E-8422-4CEBCD5B2B52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D9C67DBB-A187-40F1-B3FA-87C69D70D845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0C91135-9674-448F-9719-D8FF37D8E3A0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7F875A9-FCFE-4BA3-A8F4-1BBC7B0E90A8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28AE065-B486-4037-90C5-B99017B5BA6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A62583BB-72B4-4A57-95DD-7BACFA8A9638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B7DC930-CFCB-41F5-B055-65342C316C06}"/>
              </a:ext>
            </a:extLst>
          </p:cNvPr>
          <p:cNvGrpSpPr/>
          <p:nvPr/>
        </p:nvGrpSpPr>
        <p:grpSpPr>
          <a:xfrm>
            <a:off x="4865215" y="4970414"/>
            <a:ext cx="770061" cy="770061"/>
            <a:chOff x="4993922" y="3163920"/>
            <a:chExt cx="1243572" cy="124357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3425123-A4CD-45CF-82B9-A019840EBDF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8F4C52A-4B4D-4CEF-96D1-7A78160F1E32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340C8091-8534-4590-8999-7098F6823AE2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B672118C-C6B8-4D57-B564-1846384FAAB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6164043-9203-4B7D-AD20-5102672D3E49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B614B-0FA7-4805-B897-CE1F30206405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E68A032-029A-4E53-8F11-3D7B2FA55A43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353CD05-7AE3-492B-B420-86CE8C51EB20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890CEF9-0B5C-48A3-8E31-A96DA69200F5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A4A0FDB3-9E79-444F-82AD-55FB150C71F9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66AE650-4789-4EAE-86E9-F6E5034BFB8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F5B2D1B-DA6A-4C2B-A9BD-905650851A86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12966B2-4FA2-4D60-8573-6F6FA883D881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C4B5DD9-AA01-4945-A557-75F24EB66C55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A8D54C1D-DAE4-4B57-B8DE-601736D8E1DE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41C78007-C90D-475A-BE61-98C85E0DAB16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3D6AC02-7C8D-4E0F-855D-80EDD00451A1}"/>
              </a:ext>
            </a:extLst>
          </p:cNvPr>
          <p:cNvGrpSpPr/>
          <p:nvPr/>
        </p:nvGrpSpPr>
        <p:grpSpPr>
          <a:xfrm>
            <a:off x="5635276" y="4970414"/>
            <a:ext cx="770061" cy="770061"/>
            <a:chOff x="4993922" y="3163920"/>
            <a:chExt cx="1243572" cy="124357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5461A2A-1097-48EF-8236-1ED49CAC1DCE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A376696B-B5DC-4CCF-B634-4305C86C6419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9795807-A980-4529-849A-97D809A1356F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422EE83-7451-4603-8F25-43F89B16331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0674ACEC-E530-4121-82C3-551E666AFFBA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3868775-FB09-4C15-9398-505895882DC2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6548AA0-C899-41D3-B56A-42AF793F0C7F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B9162C3-9632-4191-BCAD-0E9B544FF385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6477454-372E-4653-9537-6D3DCF7D85B1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D1C48D5-F76B-4BD5-98F7-93846ED43FE8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F6C3E9E-216D-42CD-9390-608620C69030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FDCF7E6-0236-49D8-A954-DD4309E4380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59E3C037-E216-4104-9EA7-05EEC901AE0A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94915452-7062-46F9-83E0-813720910EBF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17FC5F67-7EA2-4026-B5E5-7DCAB77876FD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DE1855B-F206-43DB-AD19-27A77BBC4EFD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19BA6E7-10B0-492F-9417-1E9126D7A8C2}"/>
              </a:ext>
            </a:extLst>
          </p:cNvPr>
          <p:cNvGrpSpPr/>
          <p:nvPr/>
        </p:nvGrpSpPr>
        <p:grpSpPr>
          <a:xfrm>
            <a:off x="4865215" y="5731257"/>
            <a:ext cx="770061" cy="770061"/>
            <a:chOff x="4993922" y="3163920"/>
            <a:chExt cx="1243572" cy="1243572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4821905-4896-4180-B8D5-01FD7B836F44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E4725FFD-539D-4D28-BF08-8DA47B22E170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1C09674-48DB-4DEF-A3AD-739BB07606A7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755A1D6B-3A32-4743-ABA0-624B458B2279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A5BFB02-0926-402D-9726-EA5A4D68DB4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592A7AE7-DA60-4BE6-9900-D653566CD8FD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CFEFDB7-7F98-47B5-9AD9-A1DE76B4550A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8B49B02B-2ADE-4B1B-A4BD-6C1CE9A7BB1F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9A2EAADB-335B-4461-A596-EC9DC608B73B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CBC9D04-FCE3-4B4D-BB21-C66C8D85DF60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AB1412D-AE30-4601-9EF1-C13FF95A187E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B9592DB-1662-4058-9281-AD0952063F6C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FC2F7DD8-63A5-4D23-8C82-97321BC62759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F897C2-8D3F-488A-B1C9-F3BDFB16B177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363708B-125C-43E2-A166-D1A90A4459B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6CA9645A-FE44-4816-B566-78A7279425AF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0FB7EDF9-3C97-4530-B391-8F727044C192}"/>
              </a:ext>
            </a:extLst>
          </p:cNvPr>
          <p:cNvGrpSpPr/>
          <p:nvPr/>
        </p:nvGrpSpPr>
        <p:grpSpPr>
          <a:xfrm>
            <a:off x="5635276" y="5731257"/>
            <a:ext cx="770061" cy="770061"/>
            <a:chOff x="4993922" y="3163920"/>
            <a:chExt cx="1243572" cy="1243572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AA86D59-67D3-4E3C-8434-28E9DED94B2D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52A5D2B-6230-46F1-ACC5-CDBDF53B2E0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27DD63EE-9DAE-4E48-82C9-023620A555DA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00B8EC3-CB13-43C7-8B10-8D5CEF410426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387C1BE-4606-4BEA-9713-0815AC4F1F1D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51A6BB-93E6-4556-AA24-4365686AFA4E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6E62E14F-F60E-46F6-AE8C-671D6DB319D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C87AB3D-35E5-4E37-A750-495D37B41274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861A9D3-C854-46C0-A8F3-8A0368AA5E83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4FA270C6-0D00-48CE-BE6B-2C4CAF816067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29469C8D-1926-4318-A583-F8FA372155A5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62DDAABC-DD08-4058-BACC-4342466A0227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6F6DFACA-E6B8-4356-A90E-67539A1A21AE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627F6C9-8DC1-4CCC-AA71-7ACA2898538B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1C93CF5F-32C1-4871-95BF-0419A340513A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CF719D71-BC85-4B5E-8A90-144E528E6400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2492805-650F-4A88-984B-EB078250A6A7}"/>
              </a:ext>
            </a:extLst>
          </p:cNvPr>
          <p:cNvSpPr/>
          <p:nvPr/>
        </p:nvSpPr>
        <p:spPr>
          <a:xfrm>
            <a:off x="7459994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5A85B28-8C3D-420F-B834-A09FF78230A4}"/>
              </a:ext>
            </a:extLst>
          </p:cNvPr>
          <p:cNvSpPr/>
          <p:nvPr/>
        </p:nvSpPr>
        <p:spPr>
          <a:xfrm>
            <a:off x="7459994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4015A64C-BCC7-435A-A2BA-279CF8AD19F8}"/>
              </a:ext>
            </a:extLst>
          </p:cNvPr>
          <p:cNvSpPr/>
          <p:nvPr/>
        </p:nvSpPr>
        <p:spPr>
          <a:xfrm>
            <a:off x="7459994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E29ABF7-A04E-49A8-9431-1100483A7C18}"/>
              </a:ext>
            </a:extLst>
          </p:cNvPr>
          <p:cNvSpPr/>
          <p:nvPr/>
        </p:nvSpPr>
        <p:spPr>
          <a:xfrm>
            <a:off x="7770887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294C97B-3D0A-473B-B045-251DAB9A96F9}"/>
              </a:ext>
            </a:extLst>
          </p:cNvPr>
          <p:cNvSpPr/>
          <p:nvPr/>
        </p:nvSpPr>
        <p:spPr>
          <a:xfrm>
            <a:off x="7770887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6604E53-EAB8-4CEF-9944-4F4485519870}"/>
              </a:ext>
            </a:extLst>
          </p:cNvPr>
          <p:cNvSpPr/>
          <p:nvPr/>
        </p:nvSpPr>
        <p:spPr>
          <a:xfrm>
            <a:off x="7770887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2B3D8D8-D00B-4F33-ADFD-3EF4ACF8E90A}"/>
              </a:ext>
            </a:extLst>
          </p:cNvPr>
          <p:cNvSpPr/>
          <p:nvPr/>
        </p:nvSpPr>
        <p:spPr>
          <a:xfrm>
            <a:off x="8081780" y="344984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A0535BF0-37E2-433A-B71E-695524C98910}"/>
              </a:ext>
            </a:extLst>
          </p:cNvPr>
          <p:cNvSpPr/>
          <p:nvPr/>
        </p:nvSpPr>
        <p:spPr>
          <a:xfrm>
            <a:off x="8081780" y="407162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8069261-4ED8-4929-BB72-395BF826F3A2}"/>
              </a:ext>
            </a:extLst>
          </p:cNvPr>
          <p:cNvSpPr/>
          <p:nvPr/>
        </p:nvSpPr>
        <p:spPr>
          <a:xfrm>
            <a:off x="8081780" y="376073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5A706DA-07B0-410E-929B-BB683CD329EB}"/>
              </a:ext>
            </a:extLst>
          </p:cNvPr>
          <p:cNvSpPr/>
          <p:nvPr/>
        </p:nvSpPr>
        <p:spPr>
          <a:xfrm>
            <a:off x="8908278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30DC185-B2EA-4FFF-BF31-9C2727DDFB54}"/>
              </a:ext>
            </a:extLst>
          </p:cNvPr>
          <p:cNvSpPr/>
          <p:nvPr/>
        </p:nvSpPr>
        <p:spPr>
          <a:xfrm>
            <a:off x="8908278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2F1B9A3-01B9-4A36-992B-E89141329F2F}"/>
              </a:ext>
            </a:extLst>
          </p:cNvPr>
          <p:cNvSpPr/>
          <p:nvPr/>
        </p:nvSpPr>
        <p:spPr>
          <a:xfrm>
            <a:off x="8908278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458ABA2-B878-42DA-B154-6F9061CFCFB0}"/>
              </a:ext>
            </a:extLst>
          </p:cNvPr>
          <p:cNvSpPr/>
          <p:nvPr/>
        </p:nvSpPr>
        <p:spPr>
          <a:xfrm>
            <a:off x="9219171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C54D9751-FE53-458D-BAEA-DA39EE45B284}"/>
              </a:ext>
            </a:extLst>
          </p:cNvPr>
          <p:cNvSpPr/>
          <p:nvPr/>
        </p:nvSpPr>
        <p:spPr>
          <a:xfrm>
            <a:off x="9219171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4297839-0D88-4FEA-ACD0-7DE3B8A7415A}"/>
              </a:ext>
            </a:extLst>
          </p:cNvPr>
          <p:cNvSpPr/>
          <p:nvPr/>
        </p:nvSpPr>
        <p:spPr>
          <a:xfrm>
            <a:off x="9219171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C371EF2-247C-40E8-B62A-EF8889C9F7B4}"/>
              </a:ext>
            </a:extLst>
          </p:cNvPr>
          <p:cNvSpPr/>
          <p:nvPr/>
        </p:nvSpPr>
        <p:spPr>
          <a:xfrm>
            <a:off x="9530064" y="332181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F33F426-A77B-4184-8AAB-BBC8081C454A}"/>
              </a:ext>
            </a:extLst>
          </p:cNvPr>
          <p:cNvSpPr/>
          <p:nvPr/>
        </p:nvSpPr>
        <p:spPr>
          <a:xfrm>
            <a:off x="9530064" y="39435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C71901A-B5BC-4BB0-A660-8364D930CF5E}"/>
              </a:ext>
            </a:extLst>
          </p:cNvPr>
          <p:cNvSpPr/>
          <p:nvPr/>
        </p:nvSpPr>
        <p:spPr>
          <a:xfrm>
            <a:off x="9530064" y="363270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F9CF9311-B5A3-4464-9DFD-A810A4CAFAEC}"/>
              </a:ext>
            </a:extLst>
          </p:cNvPr>
          <p:cNvSpPr/>
          <p:nvPr/>
        </p:nvSpPr>
        <p:spPr>
          <a:xfrm>
            <a:off x="8833392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4A38984-D67A-4FCB-A779-DA2E31EB7578}"/>
              </a:ext>
            </a:extLst>
          </p:cNvPr>
          <p:cNvSpPr/>
          <p:nvPr/>
        </p:nvSpPr>
        <p:spPr>
          <a:xfrm>
            <a:off x="8833392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C048346-7A4A-4F43-9E4E-A37435713781}"/>
              </a:ext>
            </a:extLst>
          </p:cNvPr>
          <p:cNvSpPr/>
          <p:nvPr/>
        </p:nvSpPr>
        <p:spPr>
          <a:xfrm>
            <a:off x="8833392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33F97E94-15F9-49F7-BF4C-AA35C15AD625}"/>
              </a:ext>
            </a:extLst>
          </p:cNvPr>
          <p:cNvSpPr/>
          <p:nvPr/>
        </p:nvSpPr>
        <p:spPr>
          <a:xfrm>
            <a:off x="9144285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005382D-E0CF-48BC-90A5-176E14320C39}"/>
              </a:ext>
            </a:extLst>
          </p:cNvPr>
          <p:cNvSpPr/>
          <p:nvPr/>
        </p:nvSpPr>
        <p:spPr>
          <a:xfrm>
            <a:off x="9144285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E5E81FA-4850-4E29-B5B0-6A5233A1BCFC}"/>
              </a:ext>
            </a:extLst>
          </p:cNvPr>
          <p:cNvSpPr/>
          <p:nvPr/>
        </p:nvSpPr>
        <p:spPr>
          <a:xfrm>
            <a:off x="9144285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9EF85609-D07F-48CF-BA9C-A63BCC7F5394}"/>
              </a:ext>
            </a:extLst>
          </p:cNvPr>
          <p:cNvSpPr/>
          <p:nvPr/>
        </p:nvSpPr>
        <p:spPr>
          <a:xfrm>
            <a:off x="9455178" y="343045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D6C5517-1783-402D-9BF4-88ACE8C74BAA}"/>
              </a:ext>
            </a:extLst>
          </p:cNvPr>
          <p:cNvSpPr/>
          <p:nvPr/>
        </p:nvSpPr>
        <p:spPr>
          <a:xfrm>
            <a:off x="9455178" y="40522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A4D59B7-B8FB-41EC-995F-37903ED9136F}"/>
              </a:ext>
            </a:extLst>
          </p:cNvPr>
          <p:cNvSpPr/>
          <p:nvPr/>
        </p:nvSpPr>
        <p:spPr>
          <a:xfrm>
            <a:off x="9455178" y="374134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52DE0FB7-1185-4D79-8556-D02048B83B79}"/>
              </a:ext>
            </a:extLst>
          </p:cNvPr>
          <p:cNvGrpSpPr/>
          <p:nvPr/>
        </p:nvGrpSpPr>
        <p:grpSpPr>
          <a:xfrm>
            <a:off x="7505598" y="5301489"/>
            <a:ext cx="859536" cy="859536"/>
            <a:chOff x="7588440" y="5204158"/>
            <a:chExt cx="859536" cy="859536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62F68F7E-6C1B-4F95-B905-54A6B20B9414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1708B-F55D-4F36-B54B-789025E3B91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7711C33-D262-42DC-BBF3-5710F0BAEA54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A039D5D1-09D2-4AD2-B7FE-D938FC10485A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F61D1A7-D233-492E-80F7-DBD81F3EB745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C7BA91D7-BAEC-4C3D-B9A0-900DA4F0834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2F981DA4-E585-44EF-AD3C-FD11218E47BC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7456BD64-24BD-4C21-AED9-9C5378B757A7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B9A2999-F397-46BF-A5BF-CBC441CE6ED8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28CF256A-2479-451B-8B67-435A49514EA6}"/>
              </a:ext>
            </a:extLst>
          </p:cNvPr>
          <p:cNvGrpSpPr/>
          <p:nvPr/>
        </p:nvGrpSpPr>
        <p:grpSpPr>
          <a:xfrm>
            <a:off x="8847634" y="5204158"/>
            <a:ext cx="859536" cy="859536"/>
            <a:chOff x="7588440" y="5204158"/>
            <a:chExt cx="859536" cy="859536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AFC4856D-EFB2-4E1D-BBFA-45D04E06CC99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9DA70051-0ADD-4D8D-AF48-B0DBB3220E75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4363F471-EFBC-4686-856E-E75B697C2F75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DE0333C4-9622-4DBC-91B4-620364C925C5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D575E888-AC2C-4C57-B6BD-C4C7289330D4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107FF56-2DC9-4002-B4AB-E22D238EED0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E2D821B1-97A3-4382-B99D-8C713FEA0A8A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EEDB456-6351-4A7E-81E6-52237BFEDCC2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8A9261F-D053-416C-8DE1-961E04075CEB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AC3D490-B29D-41B1-914B-2F4CDD3DE673}"/>
              </a:ext>
            </a:extLst>
          </p:cNvPr>
          <p:cNvGrpSpPr/>
          <p:nvPr/>
        </p:nvGrpSpPr>
        <p:grpSpPr>
          <a:xfrm>
            <a:off x="8764792" y="5301489"/>
            <a:ext cx="859536" cy="859536"/>
            <a:chOff x="7588440" y="5204158"/>
            <a:chExt cx="859536" cy="859536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65D36A69-10AD-4685-BAAC-716FF62F53CA}"/>
                </a:ext>
              </a:extLst>
            </p:cNvPr>
            <p:cNvSpPr/>
            <p:nvPr/>
          </p:nvSpPr>
          <p:spPr>
            <a:xfrm>
              <a:off x="7588440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C25E71F-5656-44C9-A004-45A8995EECC7}"/>
                </a:ext>
              </a:extLst>
            </p:cNvPr>
            <p:cNvSpPr/>
            <p:nvPr/>
          </p:nvSpPr>
          <p:spPr>
            <a:xfrm>
              <a:off x="7874952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F0AEBB2B-AA60-4F27-9402-BDA62D3F8BF0}"/>
                </a:ext>
              </a:extLst>
            </p:cNvPr>
            <p:cNvSpPr/>
            <p:nvPr/>
          </p:nvSpPr>
          <p:spPr>
            <a:xfrm>
              <a:off x="8161464" y="5204158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CF4ADC3-B275-461F-98FB-BCB003FDC2A0}"/>
                </a:ext>
              </a:extLst>
            </p:cNvPr>
            <p:cNvSpPr/>
            <p:nvPr/>
          </p:nvSpPr>
          <p:spPr>
            <a:xfrm>
              <a:off x="7588440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2861A958-D5F5-4DED-BF04-858CA4A348CB}"/>
                </a:ext>
              </a:extLst>
            </p:cNvPr>
            <p:cNvSpPr/>
            <p:nvPr/>
          </p:nvSpPr>
          <p:spPr>
            <a:xfrm>
              <a:off x="7874952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FD806E2B-D06A-46FF-8A3C-C27E25D0E61D}"/>
                </a:ext>
              </a:extLst>
            </p:cNvPr>
            <p:cNvSpPr/>
            <p:nvPr/>
          </p:nvSpPr>
          <p:spPr>
            <a:xfrm>
              <a:off x="8161464" y="549067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813127-2225-46D5-8A48-0FD734EFE84D}"/>
                </a:ext>
              </a:extLst>
            </p:cNvPr>
            <p:cNvSpPr/>
            <p:nvPr/>
          </p:nvSpPr>
          <p:spPr>
            <a:xfrm>
              <a:off x="7588440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8F20C17-F9CD-44D3-A846-F65E1CF3D8EC}"/>
                </a:ext>
              </a:extLst>
            </p:cNvPr>
            <p:cNvSpPr/>
            <p:nvPr/>
          </p:nvSpPr>
          <p:spPr>
            <a:xfrm>
              <a:off x="7874952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220FCB0-3958-4B24-8513-5C4CEC7ADAEA}"/>
                </a:ext>
              </a:extLst>
            </p:cNvPr>
            <p:cNvSpPr/>
            <p:nvPr/>
          </p:nvSpPr>
          <p:spPr>
            <a:xfrm>
              <a:off x="8161464" y="577718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800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401043" y="919998"/>
            <a:ext cx="1005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344938" y="1383393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5757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4557957" y="161375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4341153" y="360476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F8E4B9-7A06-4F7E-8459-A0998B63B9A8}"/>
              </a:ext>
            </a:extLst>
          </p:cNvPr>
          <p:cNvSpPr txBox="1"/>
          <p:nvPr/>
        </p:nvSpPr>
        <p:spPr>
          <a:xfrm>
            <a:off x="5781730" y="254200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E71D6D-B60E-4B44-BF14-E445CB72F4C6}"/>
              </a:ext>
            </a:extLst>
          </p:cNvPr>
          <p:cNvSpPr txBox="1"/>
          <p:nvPr/>
        </p:nvSpPr>
        <p:spPr>
          <a:xfrm>
            <a:off x="7709770" y="15337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D32F83B-3FF1-4725-A144-81E78A0ED66B}"/>
              </a:ext>
            </a:extLst>
          </p:cNvPr>
          <p:cNvSpPr txBox="1"/>
          <p:nvPr/>
        </p:nvSpPr>
        <p:spPr>
          <a:xfrm>
            <a:off x="7754941" y="361899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972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 = col.reshape(N, out_h, out_w, C, filter_h, filter_w).transpose(0, 3, 4, 5, 1, 2)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(2,2,2,2,2,2) =&gt; (2,2,2,2,2,2)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73B50F-60D1-4356-B68B-9B71A519BFDD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화살표: 아래쪽 7171">
            <a:extLst>
              <a:ext uri="{FF2B5EF4-FFF2-40B4-BE49-F238E27FC236}">
                <a16:creationId xmlns:a16="http://schemas.microsoft.com/office/drawing/2014/main" id="{F79D69A4-D49A-476E-9ECF-AEC5B5701BE9}"/>
              </a:ext>
            </a:extLst>
          </p:cNvPr>
          <p:cNvSpPr/>
          <p:nvPr/>
        </p:nvSpPr>
        <p:spPr>
          <a:xfrm>
            <a:off x="7266432" y="3864864"/>
            <a:ext cx="414082" cy="42428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7FE54-0F62-45B2-9051-13354D15D828}"/>
              </a:ext>
            </a:extLst>
          </p:cNvPr>
          <p:cNvSpPr txBox="1"/>
          <p:nvPr/>
        </p:nvSpPr>
        <p:spPr>
          <a:xfrm>
            <a:off x="7060354" y="63848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(2,2,2,2,2,2)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133F214-ED69-4CE7-80EF-9E90B31725D1}"/>
              </a:ext>
            </a:extLst>
          </p:cNvPr>
          <p:cNvSpPr/>
          <p:nvPr/>
        </p:nvSpPr>
        <p:spPr>
          <a:xfrm>
            <a:off x="4172927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8B9E36-2490-421E-B174-8BE6BB465915}"/>
              </a:ext>
            </a:extLst>
          </p:cNvPr>
          <p:cNvSpPr/>
          <p:nvPr/>
        </p:nvSpPr>
        <p:spPr>
          <a:xfrm>
            <a:off x="4365442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505B5D-760A-4C4D-934D-637AAA35BF82}"/>
              </a:ext>
            </a:extLst>
          </p:cNvPr>
          <p:cNvGrpSpPr/>
          <p:nvPr/>
        </p:nvGrpSpPr>
        <p:grpSpPr>
          <a:xfrm>
            <a:off x="4172927" y="2002776"/>
            <a:ext cx="577546" cy="577546"/>
            <a:chOff x="4172927" y="2002776"/>
            <a:chExt cx="577546" cy="57754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0E854A2-0127-4BCD-A030-0772598EE1F6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D45A1C-9924-4A51-9F3D-9C664E581C2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884A70-2A33-4545-AB19-F7378C97ABF5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5C90C13-16C3-4850-A456-A4993EE0F54C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A820E59-D306-423C-9C4E-F85019ACBDC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DB0B726-4B43-4317-B9DC-3621F0D63AD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E9E8544-C02F-4688-9B5E-7F298F59832E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AA40730-FD2E-41C7-B52A-352D1AA09DCC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095D070-3559-43C5-B0BB-3285F73C90D2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E3DEC1-C09C-4F87-86C5-C2B90013E371}"/>
              </a:ext>
            </a:extLst>
          </p:cNvPr>
          <p:cNvSpPr/>
          <p:nvPr/>
        </p:nvSpPr>
        <p:spPr>
          <a:xfrm>
            <a:off x="455795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602DC96-6E12-4338-B2E6-73BB3549431C}"/>
              </a:ext>
            </a:extLst>
          </p:cNvPr>
          <p:cNvSpPr/>
          <p:nvPr/>
        </p:nvSpPr>
        <p:spPr>
          <a:xfrm>
            <a:off x="475047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E4F84B-4B47-47D7-A14F-976F40023BED}"/>
              </a:ext>
            </a:extLst>
          </p:cNvPr>
          <p:cNvSpPr/>
          <p:nvPr/>
        </p:nvSpPr>
        <p:spPr>
          <a:xfrm>
            <a:off x="475047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748D85-8F45-4873-8FF4-880E4A1A3984}"/>
              </a:ext>
            </a:extLst>
          </p:cNvPr>
          <p:cNvSpPr/>
          <p:nvPr/>
        </p:nvSpPr>
        <p:spPr>
          <a:xfrm>
            <a:off x="475047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2790617-4EA1-4B12-AD0C-D6391A823EF8}"/>
              </a:ext>
            </a:extLst>
          </p:cNvPr>
          <p:cNvSpPr/>
          <p:nvPr/>
        </p:nvSpPr>
        <p:spPr>
          <a:xfrm>
            <a:off x="475047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2E03C5F-8CD5-493B-928D-C31A02BEDBB2}"/>
              </a:ext>
            </a:extLst>
          </p:cNvPr>
          <p:cNvSpPr/>
          <p:nvPr/>
        </p:nvSpPr>
        <p:spPr>
          <a:xfrm>
            <a:off x="4942988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AC1D43-4AEB-417B-B13D-0C681BF785DD}"/>
              </a:ext>
            </a:extLst>
          </p:cNvPr>
          <p:cNvSpPr/>
          <p:nvPr/>
        </p:nvSpPr>
        <p:spPr>
          <a:xfrm>
            <a:off x="4942988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6128E90-10BD-40AD-9D7C-314454A4A868}"/>
              </a:ext>
            </a:extLst>
          </p:cNvPr>
          <p:cNvSpPr/>
          <p:nvPr/>
        </p:nvSpPr>
        <p:spPr>
          <a:xfrm>
            <a:off x="4942988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93BE5C-59CB-4139-8434-8E37F419B4A5}"/>
              </a:ext>
            </a:extLst>
          </p:cNvPr>
          <p:cNvSpPr/>
          <p:nvPr/>
        </p:nvSpPr>
        <p:spPr>
          <a:xfrm>
            <a:off x="4942988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FAB7379-2D7E-4F31-B4A5-EF9302217389}"/>
              </a:ext>
            </a:extLst>
          </p:cNvPr>
          <p:cNvSpPr/>
          <p:nvPr/>
        </p:nvSpPr>
        <p:spPr>
          <a:xfrm>
            <a:off x="5135503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787B56D-E9B5-47F2-A195-7FF7F1AEEA53}"/>
              </a:ext>
            </a:extLst>
          </p:cNvPr>
          <p:cNvSpPr/>
          <p:nvPr/>
        </p:nvSpPr>
        <p:spPr>
          <a:xfrm>
            <a:off x="5135503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554E6DE-FEB9-4DBA-8FBF-347679D4EE00}"/>
              </a:ext>
            </a:extLst>
          </p:cNvPr>
          <p:cNvSpPr/>
          <p:nvPr/>
        </p:nvSpPr>
        <p:spPr>
          <a:xfrm>
            <a:off x="5135503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68DCCF7-9A1C-411D-85F3-8D7947E2B516}"/>
              </a:ext>
            </a:extLst>
          </p:cNvPr>
          <p:cNvSpPr/>
          <p:nvPr/>
        </p:nvSpPr>
        <p:spPr>
          <a:xfrm>
            <a:off x="5135503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A6AA6A-0411-40D1-9A46-349ED4CFEC44}"/>
              </a:ext>
            </a:extLst>
          </p:cNvPr>
          <p:cNvSpPr/>
          <p:nvPr/>
        </p:nvSpPr>
        <p:spPr>
          <a:xfrm>
            <a:off x="5328019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DCB9947-7333-4535-9C72-A7D6F16290E9}"/>
              </a:ext>
            </a:extLst>
          </p:cNvPr>
          <p:cNvSpPr/>
          <p:nvPr/>
        </p:nvSpPr>
        <p:spPr>
          <a:xfrm>
            <a:off x="5328019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958336A-EB4E-4838-9318-07E065BA90BA}"/>
              </a:ext>
            </a:extLst>
          </p:cNvPr>
          <p:cNvSpPr/>
          <p:nvPr/>
        </p:nvSpPr>
        <p:spPr>
          <a:xfrm>
            <a:off x="5328019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40EB3DF-CB4B-4C3B-B191-11BDAFDB2D8E}"/>
              </a:ext>
            </a:extLst>
          </p:cNvPr>
          <p:cNvSpPr/>
          <p:nvPr/>
        </p:nvSpPr>
        <p:spPr>
          <a:xfrm>
            <a:off x="5328019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6FF9C39-54AB-445A-B51E-FFF8C3476C73}"/>
              </a:ext>
            </a:extLst>
          </p:cNvPr>
          <p:cNvSpPr/>
          <p:nvPr/>
        </p:nvSpPr>
        <p:spPr>
          <a:xfrm>
            <a:off x="5520534" y="2002776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54424A-1914-420D-90FE-34D6DEB60858}"/>
              </a:ext>
            </a:extLst>
          </p:cNvPr>
          <p:cNvSpPr/>
          <p:nvPr/>
        </p:nvSpPr>
        <p:spPr>
          <a:xfrm>
            <a:off x="5520534" y="2387807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F54B04-CC76-42E0-B954-4B4022863CC9}"/>
              </a:ext>
            </a:extLst>
          </p:cNvPr>
          <p:cNvSpPr/>
          <p:nvPr/>
        </p:nvSpPr>
        <p:spPr>
          <a:xfrm>
            <a:off x="5520534" y="2195291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7A92B3-2FC2-41D2-B7AD-7D3A12AE810C}"/>
              </a:ext>
            </a:extLst>
          </p:cNvPr>
          <p:cNvSpPr/>
          <p:nvPr/>
        </p:nvSpPr>
        <p:spPr>
          <a:xfrm>
            <a:off x="5520534" y="2580322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73C6CEC-04C0-4B76-B635-ADA11FAD225D}"/>
              </a:ext>
            </a:extLst>
          </p:cNvPr>
          <p:cNvSpPr/>
          <p:nvPr/>
        </p:nvSpPr>
        <p:spPr>
          <a:xfrm>
            <a:off x="4172927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90DEC3-FE74-4519-B365-D42D5FB6FB30}"/>
              </a:ext>
            </a:extLst>
          </p:cNvPr>
          <p:cNvSpPr/>
          <p:nvPr/>
        </p:nvSpPr>
        <p:spPr>
          <a:xfrm>
            <a:off x="4172927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99759EA-BA8C-4991-B2D7-73FDB1C353E3}"/>
              </a:ext>
            </a:extLst>
          </p:cNvPr>
          <p:cNvSpPr/>
          <p:nvPr/>
        </p:nvSpPr>
        <p:spPr>
          <a:xfrm>
            <a:off x="4172927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123C5C-2DE6-4C79-B826-185F3DE9E52F}"/>
              </a:ext>
            </a:extLst>
          </p:cNvPr>
          <p:cNvSpPr/>
          <p:nvPr/>
        </p:nvSpPr>
        <p:spPr>
          <a:xfrm>
            <a:off x="4172927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5D938F5-FD97-4041-BDDB-2134829E6873}"/>
              </a:ext>
            </a:extLst>
          </p:cNvPr>
          <p:cNvSpPr/>
          <p:nvPr/>
        </p:nvSpPr>
        <p:spPr>
          <a:xfrm>
            <a:off x="4365442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DEA4F3-59F3-400D-BB6F-9CC4A0E6B4F9}"/>
              </a:ext>
            </a:extLst>
          </p:cNvPr>
          <p:cNvSpPr/>
          <p:nvPr/>
        </p:nvSpPr>
        <p:spPr>
          <a:xfrm>
            <a:off x="4365442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44A5CC-FFC9-4157-A70B-38AAEAC932AC}"/>
              </a:ext>
            </a:extLst>
          </p:cNvPr>
          <p:cNvSpPr/>
          <p:nvPr/>
        </p:nvSpPr>
        <p:spPr>
          <a:xfrm>
            <a:off x="4365442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0FF830-F3B7-49B0-A956-8FC6FF857580}"/>
              </a:ext>
            </a:extLst>
          </p:cNvPr>
          <p:cNvSpPr/>
          <p:nvPr/>
        </p:nvSpPr>
        <p:spPr>
          <a:xfrm>
            <a:off x="4365442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231511-9B32-4E38-AF09-061F04B7F7A5}"/>
              </a:ext>
            </a:extLst>
          </p:cNvPr>
          <p:cNvSpPr/>
          <p:nvPr/>
        </p:nvSpPr>
        <p:spPr>
          <a:xfrm>
            <a:off x="455795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E9DB0AB-1A4D-4191-9310-ACD0D0524AD4}"/>
              </a:ext>
            </a:extLst>
          </p:cNvPr>
          <p:cNvSpPr/>
          <p:nvPr/>
        </p:nvSpPr>
        <p:spPr>
          <a:xfrm>
            <a:off x="455795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09CE36-254F-4A8B-AD9F-55A1AB44A4FF}"/>
              </a:ext>
            </a:extLst>
          </p:cNvPr>
          <p:cNvSpPr/>
          <p:nvPr/>
        </p:nvSpPr>
        <p:spPr>
          <a:xfrm>
            <a:off x="455795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9A0FDEE-549D-4F5C-BFED-F57ED3C06B9D}"/>
              </a:ext>
            </a:extLst>
          </p:cNvPr>
          <p:cNvSpPr/>
          <p:nvPr/>
        </p:nvSpPr>
        <p:spPr>
          <a:xfrm>
            <a:off x="455795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2213E7-B5A6-4DDD-A500-314F90BD0145}"/>
              </a:ext>
            </a:extLst>
          </p:cNvPr>
          <p:cNvSpPr/>
          <p:nvPr/>
        </p:nvSpPr>
        <p:spPr>
          <a:xfrm>
            <a:off x="475047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97B5E8-7BA3-480D-ACFD-3F4D1C0E8F77}"/>
              </a:ext>
            </a:extLst>
          </p:cNvPr>
          <p:cNvSpPr/>
          <p:nvPr/>
        </p:nvSpPr>
        <p:spPr>
          <a:xfrm>
            <a:off x="475047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7D73C9-781E-4093-99C8-0F021CA61F36}"/>
              </a:ext>
            </a:extLst>
          </p:cNvPr>
          <p:cNvSpPr/>
          <p:nvPr/>
        </p:nvSpPr>
        <p:spPr>
          <a:xfrm>
            <a:off x="475047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858DCD4-BBBD-44B8-897E-290C236C929E}"/>
              </a:ext>
            </a:extLst>
          </p:cNvPr>
          <p:cNvSpPr/>
          <p:nvPr/>
        </p:nvSpPr>
        <p:spPr>
          <a:xfrm>
            <a:off x="475047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8BB489-677B-40BF-B454-C606BC3A0E9C}"/>
              </a:ext>
            </a:extLst>
          </p:cNvPr>
          <p:cNvSpPr/>
          <p:nvPr/>
        </p:nvSpPr>
        <p:spPr>
          <a:xfrm>
            <a:off x="4942988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B01BA46-CB76-460C-AB86-63E8BAE3890F}"/>
              </a:ext>
            </a:extLst>
          </p:cNvPr>
          <p:cNvSpPr/>
          <p:nvPr/>
        </p:nvSpPr>
        <p:spPr>
          <a:xfrm>
            <a:off x="4942988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4C1987-FC26-4DCB-BD19-019021640BF5}"/>
              </a:ext>
            </a:extLst>
          </p:cNvPr>
          <p:cNvSpPr/>
          <p:nvPr/>
        </p:nvSpPr>
        <p:spPr>
          <a:xfrm>
            <a:off x="4942988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00E3663-DE46-4A2E-B823-AB3CF157030B}"/>
              </a:ext>
            </a:extLst>
          </p:cNvPr>
          <p:cNvSpPr/>
          <p:nvPr/>
        </p:nvSpPr>
        <p:spPr>
          <a:xfrm>
            <a:off x="4942988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520262-6CA3-4E43-8819-E7C5D0E1416D}"/>
              </a:ext>
            </a:extLst>
          </p:cNvPr>
          <p:cNvSpPr/>
          <p:nvPr/>
        </p:nvSpPr>
        <p:spPr>
          <a:xfrm>
            <a:off x="5135503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230C0E9-EBA8-4697-B9D9-DDE62474688F}"/>
              </a:ext>
            </a:extLst>
          </p:cNvPr>
          <p:cNvSpPr/>
          <p:nvPr/>
        </p:nvSpPr>
        <p:spPr>
          <a:xfrm>
            <a:off x="5135503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A70234-6BCD-4EAC-B69B-8B185C4F949E}"/>
              </a:ext>
            </a:extLst>
          </p:cNvPr>
          <p:cNvSpPr/>
          <p:nvPr/>
        </p:nvSpPr>
        <p:spPr>
          <a:xfrm>
            <a:off x="5135503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2F33CA3-BC2F-4C03-83C1-79883D7ECCA5}"/>
              </a:ext>
            </a:extLst>
          </p:cNvPr>
          <p:cNvSpPr/>
          <p:nvPr/>
        </p:nvSpPr>
        <p:spPr>
          <a:xfrm>
            <a:off x="5135503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C62E470-1D5E-49DD-8EE5-96DFBF7A99F2}"/>
              </a:ext>
            </a:extLst>
          </p:cNvPr>
          <p:cNvSpPr/>
          <p:nvPr/>
        </p:nvSpPr>
        <p:spPr>
          <a:xfrm>
            <a:off x="5328019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C7023F3-BF9A-4998-87A1-4C160077D183}"/>
              </a:ext>
            </a:extLst>
          </p:cNvPr>
          <p:cNvSpPr/>
          <p:nvPr/>
        </p:nvSpPr>
        <p:spPr>
          <a:xfrm>
            <a:off x="5328019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9C9A75B-25D1-4CAB-8F6A-F74C1BB4577A}"/>
              </a:ext>
            </a:extLst>
          </p:cNvPr>
          <p:cNvSpPr/>
          <p:nvPr/>
        </p:nvSpPr>
        <p:spPr>
          <a:xfrm>
            <a:off x="5328019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E0858C1-89B4-410F-AA1C-A803D0BF47A4}"/>
              </a:ext>
            </a:extLst>
          </p:cNvPr>
          <p:cNvSpPr/>
          <p:nvPr/>
        </p:nvSpPr>
        <p:spPr>
          <a:xfrm>
            <a:off x="5328019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4527DFC-AF15-4E48-8F13-4652374D2853}"/>
              </a:ext>
            </a:extLst>
          </p:cNvPr>
          <p:cNvSpPr/>
          <p:nvPr/>
        </p:nvSpPr>
        <p:spPr>
          <a:xfrm>
            <a:off x="5520534" y="2763619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C03A26-BCC9-4BCD-BF6B-84D6B471DC7E}"/>
              </a:ext>
            </a:extLst>
          </p:cNvPr>
          <p:cNvSpPr/>
          <p:nvPr/>
        </p:nvSpPr>
        <p:spPr>
          <a:xfrm>
            <a:off x="5520534" y="3148650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C160F90-DFF1-4AB9-A0D0-516E8AC7A321}"/>
              </a:ext>
            </a:extLst>
          </p:cNvPr>
          <p:cNvSpPr/>
          <p:nvPr/>
        </p:nvSpPr>
        <p:spPr>
          <a:xfrm>
            <a:off x="5520534" y="2956134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B13FBDF-4184-424C-B320-85941E2E75E3}"/>
              </a:ext>
            </a:extLst>
          </p:cNvPr>
          <p:cNvSpPr/>
          <p:nvPr/>
        </p:nvSpPr>
        <p:spPr>
          <a:xfrm>
            <a:off x="5520534" y="3341165"/>
            <a:ext cx="192515" cy="19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286BCC9-2B5D-487A-9ADA-F84EC979DCB9}"/>
              </a:ext>
            </a:extLst>
          </p:cNvPr>
          <p:cNvGrpSpPr/>
          <p:nvPr/>
        </p:nvGrpSpPr>
        <p:grpSpPr>
          <a:xfrm>
            <a:off x="6791362" y="2515205"/>
            <a:ext cx="577546" cy="577546"/>
            <a:chOff x="4172927" y="2002776"/>
            <a:chExt cx="577546" cy="577546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2811F27-8B88-4B0D-AD4E-4905783B332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2A77B4-C86F-4393-B346-1EC9EB9A5FC1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1824325-7731-4EA8-B3EB-7BFF6553C7D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A7C747C-6FE9-41A7-82D0-259D32979C52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E7FDD4E-C850-44E6-9E87-0BC18C478B87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7304B19-A7BA-4085-9661-1DD610DE84EC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5FFF741-99FE-4985-87B9-64142AC7B1BB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A788805-DF2A-479A-84EB-DF880BA595F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BB0021-6F3A-4340-BB07-10DB9F4EA95E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10854D2-640D-45A3-A47F-95B6439D5B82}"/>
              </a:ext>
            </a:extLst>
          </p:cNvPr>
          <p:cNvGrpSpPr/>
          <p:nvPr/>
        </p:nvGrpSpPr>
        <p:grpSpPr>
          <a:xfrm>
            <a:off x="7425993" y="2515205"/>
            <a:ext cx="577546" cy="577546"/>
            <a:chOff x="4172927" y="2002776"/>
            <a:chExt cx="577546" cy="577546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1EB4046-D838-4C49-9462-E727F0946177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9C3C003-6472-4B5C-BDA9-A9B2502CBCF9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548A70-7D39-4CCC-A839-C8AEAFB600C1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6A1F51F-7AC9-4F90-B271-FD713B7C9B8B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3559143-5135-4EE1-B08F-07E78D9F408A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EE3D52A-C387-43C5-A2F6-5588BC8F336D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05F856D-62F4-4EF2-A1FB-2A17FBCA3707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33DACE7-A307-4055-AC87-516A47559878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40161CF-BB50-4C04-A537-D6ADCE29B60C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0C3EA9D-8C01-4A46-A4B3-16B199509FCC}"/>
              </a:ext>
            </a:extLst>
          </p:cNvPr>
          <p:cNvGrpSpPr/>
          <p:nvPr/>
        </p:nvGrpSpPr>
        <p:grpSpPr>
          <a:xfrm>
            <a:off x="8728641" y="2515205"/>
            <a:ext cx="577546" cy="577546"/>
            <a:chOff x="4172927" y="2002776"/>
            <a:chExt cx="577546" cy="577546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29C0C8C-8D88-4378-89D8-17671F8E60A3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CC3D254-4E9A-4C44-9056-B8A8B271F198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7C23599-CEFA-468C-BD81-21EAF168CE69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D9CC752-292B-4312-BE3C-AAB350EC5C5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72491E80-4378-4001-940E-BC4F3A00F8B2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36271EC-7223-4461-960D-8AB0E5418062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B7EC0BD-92D0-4283-B6AD-ADCDFC438D39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FA62297-2283-49BC-9E09-9FF7B6A49449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90936847-068B-4A60-8835-203992066C73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254FFA24-9F87-4FE3-9447-C9A8787793CF}"/>
              </a:ext>
            </a:extLst>
          </p:cNvPr>
          <p:cNvGrpSpPr/>
          <p:nvPr/>
        </p:nvGrpSpPr>
        <p:grpSpPr>
          <a:xfrm>
            <a:off x="9363272" y="2515205"/>
            <a:ext cx="577546" cy="577546"/>
            <a:chOff x="4172927" y="2002776"/>
            <a:chExt cx="577546" cy="577546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81ADE5AD-6506-44DF-B9A0-A964175CD47F}"/>
                </a:ext>
              </a:extLst>
            </p:cNvPr>
            <p:cNvSpPr/>
            <p:nvPr/>
          </p:nvSpPr>
          <p:spPr>
            <a:xfrm>
              <a:off x="4172927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AB0C4F0-C6C5-44DD-B61D-7350F7660645}"/>
                </a:ext>
              </a:extLst>
            </p:cNvPr>
            <p:cNvSpPr/>
            <p:nvPr/>
          </p:nvSpPr>
          <p:spPr>
            <a:xfrm>
              <a:off x="4172927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85D112A-6924-4EE5-9BFC-540A6F0D761F}"/>
                </a:ext>
              </a:extLst>
            </p:cNvPr>
            <p:cNvSpPr/>
            <p:nvPr/>
          </p:nvSpPr>
          <p:spPr>
            <a:xfrm>
              <a:off x="4172927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8D85B8E4-B836-41D6-AF18-990D47A37318}"/>
                </a:ext>
              </a:extLst>
            </p:cNvPr>
            <p:cNvSpPr/>
            <p:nvPr/>
          </p:nvSpPr>
          <p:spPr>
            <a:xfrm>
              <a:off x="4365442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D57FB69-DA6B-4526-8EEE-13223324FDA1}"/>
                </a:ext>
              </a:extLst>
            </p:cNvPr>
            <p:cNvSpPr/>
            <p:nvPr/>
          </p:nvSpPr>
          <p:spPr>
            <a:xfrm>
              <a:off x="4365442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BB4AE62-215F-4B7C-8B9A-087D0EC1F1EE}"/>
                </a:ext>
              </a:extLst>
            </p:cNvPr>
            <p:cNvSpPr/>
            <p:nvPr/>
          </p:nvSpPr>
          <p:spPr>
            <a:xfrm>
              <a:off x="4365442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175F59-8059-4456-8139-BB6058BDC728}"/>
                </a:ext>
              </a:extLst>
            </p:cNvPr>
            <p:cNvSpPr/>
            <p:nvPr/>
          </p:nvSpPr>
          <p:spPr>
            <a:xfrm>
              <a:off x="4557958" y="2002776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F12EFE3-CAC3-423A-B2D9-BA80E635FC5E}"/>
                </a:ext>
              </a:extLst>
            </p:cNvPr>
            <p:cNvSpPr/>
            <p:nvPr/>
          </p:nvSpPr>
          <p:spPr>
            <a:xfrm>
              <a:off x="4557958" y="2387807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97A06A5-3481-4E59-9C8C-7846C3542084}"/>
                </a:ext>
              </a:extLst>
            </p:cNvPr>
            <p:cNvSpPr/>
            <p:nvPr/>
          </p:nvSpPr>
          <p:spPr>
            <a:xfrm>
              <a:off x="4557958" y="2195291"/>
              <a:ext cx="192515" cy="192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EB38EC3-167C-4951-8B13-A4E0796BADDD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B0237-016E-4B18-9037-F66389D63AA6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BCE15-D184-4DE6-BD07-434FD65E66EC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0745EC-D309-4675-B138-42A09A844AA5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2059A-A3BC-4798-A7F1-B5AF4BF4B9CE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C01EF5-601C-495A-936D-CFBF3E26EFB0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1E5E5B-F075-4521-BF12-04C867F085AF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21D4AE-664B-46ED-9B62-B410BB3C4400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76209B-9E8E-414D-BF77-9BF62342227B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E0D749-D6F0-4DEB-BA90-85831360B63E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96C82B-7E86-4541-8652-7F5C58ACDDAE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EB1B-DA4A-4316-A8B7-24871128449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84F45A-5901-45FD-80DC-0987CB43E622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E56399-F8F4-43DD-A342-4274C1D06052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E714E4-7FD1-4A6E-87FA-EC007D80466E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5F3F-54ED-4BA6-860F-EA584CA02753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849B8-73C8-4A5F-A90B-87ADD8CE7BA3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AA0E13-498B-4EC2-A9E4-B746575E6DFC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27276C-8BC5-4028-B7F7-E980313B220F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7C1494-5DA7-4471-98AF-788566D6324B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DD785C-9474-4F79-877B-E9521104451D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40E9D-BE80-4810-AB59-355F19DEA7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118F32-98F8-4C45-9A78-9EE54E713208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C29739-7CC7-40BE-B52A-DA1210753FD8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661E2-3B05-4E73-B7DE-241CEBBE21B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D9328F-5C81-4908-895E-AAD080C8474A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C63668-AEA1-4ECB-8BB6-2662C0E77ED6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8807E1-3832-481A-876B-BA9DF7E3A753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B99A40-3915-4346-A7B7-72CFD2B91656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2E4BE5A-2C40-4D59-A779-1E05C68FBBBC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A0841601-3C43-4D22-B5CE-C69963EC8F43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698FCF53-3D14-48BD-A001-7A110E073196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ADADAFA-F831-4B8F-B585-3B993F3F17DD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DBF1FF6-C291-44AF-8BF8-37F8259F56DE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84E4629-C5C5-495C-A372-1F37AC55E339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13F4D40-E223-4201-8DBA-ED8042D363AB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408EBC1-859F-4E9A-843B-1938E1545FDF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78AC6E3-DEDA-4336-9AE1-3B9EFFAC47B6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10D272C-280E-4994-A623-1A2E50318D7C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F8B5422-463A-49E0-9E8B-997ECBBCDA4F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2941EC5-043E-4486-877E-71206C83698E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93C4C7F-9B46-4DBC-B348-56AA0CDCAEA9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0F282EB-7108-4E22-883F-33FDBE3D5FBA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A83E0D-0469-4C34-9AC0-2B387A735DC0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920DCFA-94BD-4C6A-9066-6E27D6AD2D7A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C3A6E15-A59B-445B-BF9C-A5D4F706E55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B4C0F15-00E1-4762-AC98-14631E74D245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73029A6-5197-4AC3-89A4-62C46ED088A4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DC23929-50CF-43CB-8F9D-B4D4287ECDA8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10BF711-C3AA-48D6-BED2-4B10D570E7DD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0F29BDA-3037-43A6-B688-7B8E3546DBC1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DB936B0F-D5B2-4C6C-8657-D8B6CF4BB156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75C0A88-1C71-4251-82A3-A107B87AC512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3EEE13B-D7CC-4496-8F9E-800E63D4BCF0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64537F-7B43-4B98-BFEA-8CC1F007BAD7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B5F1BD0-B33B-43AA-B81D-8AC28A24281E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FFE49E-854D-4EC1-9D00-3651ABBC04A0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65052DB-821E-4226-B1B9-506C073AC8B0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6D0A02F-8791-4761-94F6-FB3E3E54CB07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4084E0-DEF7-48B6-9DFB-FA2E7CC80F5F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4D8F6C6F-9571-464F-B352-82E263B04663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27D287A-0315-4A32-8CC2-DF40E65F6249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824CCDA-5EC9-4986-92D6-2B63474A7D8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6EBC7F1-C501-487D-ADD7-642AD94ADD48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ABE8516-D3CF-4779-9F18-F4054F6890EB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1515E5A-7623-4836-ABD4-396BE3B2AFAB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30DD44C0-96DD-4894-B354-0270236F8E60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E75CD8-5694-4327-A54F-783279B2FDD4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089EDC2-545C-46F9-BF76-25055AC06A67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4D412E9-821C-4C34-93EA-6EE021A7864C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3B95E09A-4E0C-486A-8C11-8845041DEEEF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A679EB3-3131-4990-B1FF-8824B3C8860E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0521DA1-AE43-4853-A925-9E3FBB5FAE17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5864FA-BB25-42A5-9D5B-A48993BAF5E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08FC1D4-2297-4489-A342-B0F06D0059CE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FB6CF27-C7F9-467F-A7B2-05345E81C83C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3CF81C1-8F20-4692-A846-1E92A3FCCCC1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38B1073-7E3C-4E07-8DB6-6D3687D8F5F3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33B5ECC-7C7A-41F7-804B-73678CDE3F86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F96D8BF-D285-41A2-8A82-463112816421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E794DF0-5BCF-400B-B054-8E71ED4897DB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88A8CC2C-0E60-4521-BBA1-83FFA6CEE4CD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CC4E8A2-C9E0-46CF-B0FB-16D72BF94330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7924270-41E6-4D0F-A9CF-C731C833F4EE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7F09518-50CC-4511-8B52-D2524376B2C2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42E3134B-FAC3-4951-9E96-D35210CF78AA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6427B7C-CFBA-44BF-A4E5-6261A91FD3C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940D7B7-1B25-48E4-B542-4AC1E995BCF0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3569468-98D4-415A-B8B9-E7D31D3C7EDA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60A9D5A1-A8D2-43A9-84A0-6C379FD03CC1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39B644B-F929-462B-AE7D-33D70D256A07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2F4129F-719E-4E11-B16C-E056C31D080D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67DEE7C-9F11-4DA1-AECE-154E60DBB435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97729BE-4223-4488-88BD-8C62D17D0D96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D0178BA-34CC-4A08-B060-C971C375863B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DF3BA57F-3BB8-40F4-8E0C-A779F35F3DCE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21381FC-5AA5-4463-9C29-37D19F44D25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72B1463-824C-4519-A949-A009A601F867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CA4E161-85D9-42CE-A346-FDBC86EFC17A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671B1A9-525A-4972-8C57-0EFC24399A80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D166B481-35B8-4DFB-AA03-5D51041304A0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EDFE5DF-C672-42BF-BADD-B6A416E401A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91C9741-8A17-4A34-B061-3F6A93B70F8C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C9079CF1-0F38-4B0A-9DD1-A908569EE70D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0CA38AC8-1858-4A70-913A-CAD759D3965B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202646C-8CD2-4331-94F1-2D58F3F06498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A74AF5E-EE39-4D80-B88D-4F68A5A15750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661DB488-E010-4A21-A18C-27047779CD9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306E3-9915-45D6-91C5-B5C2E02C1B9E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07A8B96F-3836-4F3E-B2D9-5EAA7BC4C6E3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8723E1-375B-4F58-A294-D3BEC238CF3D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C703A928-AB70-4BCC-8E06-5CEFF1312DC3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A242FF2-9AA1-48F9-9E66-98BD0AD93725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DE7C4A47-32F2-422A-98B4-5B2FD508024F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4D6F11BA-6DEE-4FA8-A2C7-0E38F42A33B7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0928EC-F47A-4A23-8A59-5ABB6EFFB41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298CCD9-D498-4A98-B9D4-79F6291B8550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A402619-67B0-4F17-8FDB-554842710659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089ACFA-B0A6-45DB-AF8A-89A52A1E53EA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A93BDBE-24F0-4314-AB51-70B403F15D7C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C372B5C5-B1BC-4043-8215-0258FA590ED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9584FB7-3FEA-44A4-BEF5-321C32EDAB54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86308D36-3397-49CF-A505-47453552D1DF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5ADEFD-6979-40BC-9827-EE81BDFBC244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20F11D7-7082-4533-AD65-9F87A3E89A0C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493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566928" y="975360"/>
            <a:ext cx="803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 = np.zeros((N, C, H + 2*pad + stride - 1, W + 2*pad + stride - 1))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(2,2,3,3)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3909D-ABFC-4C4D-8277-C2A0F8DFF831}"/>
              </a:ext>
            </a:extLst>
          </p:cNvPr>
          <p:cNvSpPr/>
          <p:nvPr/>
        </p:nvSpPr>
        <p:spPr>
          <a:xfrm>
            <a:off x="5927770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A99450-7C45-4C40-A695-74F1C2E2FB04}"/>
              </a:ext>
            </a:extLst>
          </p:cNvPr>
          <p:cNvSpPr/>
          <p:nvPr/>
        </p:nvSpPr>
        <p:spPr>
          <a:xfrm>
            <a:off x="5927770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DB5306-CE46-4BD6-87E0-B9AC5DC2DA22}"/>
              </a:ext>
            </a:extLst>
          </p:cNvPr>
          <p:cNvSpPr/>
          <p:nvPr/>
        </p:nvSpPr>
        <p:spPr>
          <a:xfrm>
            <a:off x="5927770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843602-5AC2-44DE-892A-A5AE09E0353A}"/>
              </a:ext>
            </a:extLst>
          </p:cNvPr>
          <p:cNvSpPr/>
          <p:nvPr/>
        </p:nvSpPr>
        <p:spPr>
          <a:xfrm>
            <a:off x="6238663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13121F-89D7-4A35-8C14-7EB203954800}"/>
              </a:ext>
            </a:extLst>
          </p:cNvPr>
          <p:cNvSpPr/>
          <p:nvPr/>
        </p:nvSpPr>
        <p:spPr>
          <a:xfrm>
            <a:off x="6238663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0130CB-5C74-4EAE-A3B9-77809CD64703}"/>
              </a:ext>
            </a:extLst>
          </p:cNvPr>
          <p:cNvSpPr/>
          <p:nvPr/>
        </p:nvSpPr>
        <p:spPr>
          <a:xfrm>
            <a:off x="6238663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09F5B-34A8-448E-803E-08BFBCA3AF8C}"/>
              </a:ext>
            </a:extLst>
          </p:cNvPr>
          <p:cNvSpPr/>
          <p:nvPr/>
        </p:nvSpPr>
        <p:spPr>
          <a:xfrm>
            <a:off x="6549556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BAF2C-8938-4975-B8BB-EC75AABFAA11}"/>
              </a:ext>
            </a:extLst>
          </p:cNvPr>
          <p:cNvSpPr/>
          <p:nvPr/>
        </p:nvSpPr>
        <p:spPr>
          <a:xfrm>
            <a:off x="6549556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86969B-7A23-4865-B3EC-3496F9D1C7F6}"/>
              </a:ext>
            </a:extLst>
          </p:cNvPr>
          <p:cNvSpPr/>
          <p:nvPr/>
        </p:nvSpPr>
        <p:spPr>
          <a:xfrm>
            <a:off x="6549556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B1C8E8-A94A-4CF7-B310-5B66E038CE97}"/>
              </a:ext>
            </a:extLst>
          </p:cNvPr>
          <p:cNvSpPr txBox="1"/>
          <p:nvPr/>
        </p:nvSpPr>
        <p:spPr>
          <a:xfrm>
            <a:off x="7727190" y="171014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DC05A2-7E5D-4BE0-9A89-8AC2CBA6BB99}"/>
              </a:ext>
            </a:extLst>
          </p:cNvPr>
          <p:cNvSpPr txBox="1"/>
          <p:nvPr/>
        </p:nvSpPr>
        <p:spPr>
          <a:xfrm>
            <a:off x="7203242" y="337242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B9A39-D036-46F9-AC58-0B63EA70B51A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CB990-A13C-4A7D-8AC9-BB18DE997E0E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325C6-FBE5-415D-982B-ED48C07D4C35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53839-3B18-4A5E-BAA3-EDE117195834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D29E7-56B9-401F-9932-598C9080F246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E90D2A-F627-4C1E-A8BE-FFA3602023FC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EF53CD-4CAF-4B0B-A397-DCFBC68A03A1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3984E-A9A9-46AF-A468-F0C819F5AEFD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19AA7-7A61-4016-B0B9-A60D7ED766EA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9FB57-50C1-43D6-A44F-205ABA216BAE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BE1F39-2774-4179-A681-C04A168B425C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11928-3AC5-42E2-8B5A-7F04CD38D92B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324AA-3706-430C-8463-150E90D0233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5FC0F5-3FE9-44E7-A1AA-E51A4477006F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EA1CA-28CF-4989-B2A5-079E60EC4F7F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DAFE6D-1418-484E-BBB1-FCD7E6F069D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C483E893-64BA-46A3-BB35-857B32FECDC7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D6D7D5B-2727-4093-8559-105A8C5FA150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FD72DD3B-6F57-4B8E-8BF3-1F9429FD048F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76B603C0-20F1-4988-921B-F8A522157192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6482906F-8848-459C-AB72-87833B006ECE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5F052FDD-F65F-4412-A506-2D952BFB070C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947BF35-6593-4F08-B65F-C78662826E05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8123527F-B132-4A3A-B93F-1D574603ED66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880C8D8-BDC2-411E-9D39-D6BF6E52534C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87315085-3490-4AC9-B4C7-64A66C6AF0D5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82BD230-6916-44B2-B550-7FED2E40559F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CEB4E7E9-050F-4118-A16F-852A0F3EE898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FF7E49B-DCA6-49ED-BA7E-9ADD39D0CB6F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5727B27F-CD2F-491A-BAB8-76100832D224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8A6E03A2-D7D5-4849-B946-6E9C217CB70B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7BB9B580-CED5-422D-BE7C-71608827AE62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39BD6FE2-9D36-4B16-A003-2FBC17D8A1F1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ABBF6A5-BDC3-4946-BE54-C7E10B939A14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14BECBF1-020E-41EE-9AF9-68914BA62B26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73A1732C-CE5A-4AD8-AF25-B7645F1634D3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F5090EAF-9BCE-4689-9AF1-41C63A350D5C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16D140E-EDAB-4405-963A-4F8D8CA10932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66031E5-F6F9-48E0-8A9F-24ED75D32BD8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CD7A550-A07E-4AF3-8610-C31A44902265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8257E909-CDEF-44ED-94C4-9CB3EAC0153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A3D4B9B-B1DB-4D5D-8132-46D4C05BDC30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66EA64BE-0548-4A1C-931E-B271AE93A77B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2BEA6519-6175-4387-8489-2FA1E55BD530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8764489-0C51-4479-8A20-1F3233C503DE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314F68C-7618-494D-A5D5-E2D19881B41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10E18A-7F68-4C91-82DA-BDBBF4049002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0A1A9696-B947-494B-A071-EF2F39F821EE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BCB640B6-386C-4AC9-A412-889AA8DCC09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B4DF0C34-8003-4443-94D5-D6EEA0966B1A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271B7DB7-79EE-4CEC-B569-EE43DDED427F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763B3841-3EFA-4A47-B902-13A45D6AA626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D4F5450D-D876-4661-B041-B611F63B938D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BDE0513A-F08A-48AF-BD36-B2F25CC68497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D264FBD-6CC4-40D6-BFF2-4B4EE65ECE78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E3BF8D77-A0D6-45D3-9B0C-4D49EF448B25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BADED1BD-CCED-43D9-895E-38F02F3B8D8D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750C71CA-53B3-4D1B-9E16-46ED6A50C3BC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E19FA5A3-5192-4B50-8C11-AB1DC8326015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E6F1707E-9EEB-4A4B-AA8A-8C1A2088A709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2746EBEC-73CA-4E55-8CA9-E571D08DEB56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CCD251BB-1E31-448D-9EFA-C518262F787F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4A3DC9FC-79F5-440E-8428-9D74C466E631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FD11C63B-3808-4B34-8237-902AF6699F2C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E4FDF4FA-FB4A-4F60-998C-5E5BE9F417E9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29D0A2CD-9408-4C9A-ADBA-97AAA665DF9E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CDC7B28C-4208-4E4C-9656-2D1CFAF568F1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CE125887-A718-4B19-B51E-95CCBED94C54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39E0A5F0-CEC8-4F66-A664-0C8A44552137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098FF643-4953-4FBE-9237-51FB9ADE9665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35BF2DAB-7324-4DF5-A04B-EAAD9E0E915B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0C6B761F-A5F5-4E1A-94F3-5E5A4F25E2BD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52DD627A-290B-4EE1-8743-AA9A643C86A5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7D4C0178-B435-415C-A485-D9F14C217672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1FFF0283-2340-43A7-BA2D-D3ACB5F374F0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4A9060FE-E5DF-4A68-A205-5E161CF4868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CE113A-BD8C-438C-9CD1-402ABC615A59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DDEA72-98CB-4263-B57C-5A4392261E6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588B16-22CF-4AF6-8969-A1324C899A6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43014D-746F-443C-8467-F376A45D9618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2BDCAE5-98CF-4881-8C31-E27FB58FF8E5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0C64500-DA0B-48C6-A24A-A42BBA7C5BB1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2BDC1F3-4CD0-4521-A0DC-EF0E6E527873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15308D-A3CA-461B-8F22-16BD95AFAD9B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E93D780-42E1-4FCB-8382-88CA9F841844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2EF67C-0A56-4719-913C-05ED0BF6BD90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F01D2A7-F9F5-453E-B820-2845D8B33FB7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0ADC48-7EC3-41D2-9A7F-CC4777B0CA9C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6834EF-E5B4-44C2-A47B-F7928061FDA4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F70082B-7351-4CE1-B1F7-58BCB66EC6A9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650B274-F73F-46AC-BB7B-DF7FD2DB157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6C7FA0E-3328-40D6-9319-DC7B6C8FCCB0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4227027-A36D-4998-ACCB-D7444517EB94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9FF3BFA-5E20-48D5-A209-F8CEA1D65FB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A2076A9-901F-42C0-BC27-DADEE1332969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F8F4F6F-6334-4017-A016-BC68D6BB14C8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4DB5284-C404-484E-A537-2936EEF72EC5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DE1BCFC-AD5F-4F91-9002-E3204B2ABD99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7950A39-E465-4E3F-BCC8-50580707FFE2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56525AB-DA0D-469B-9694-723FDC0FC929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F061735-5A6B-4D54-9322-D47B5B37F077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A56F5CF-2166-4BDB-B3A6-C6EEE6EF3208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E5D31F1-AD74-48E3-A2A8-945766035B71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F5652-8605-41DB-B403-7B5ADFE743A2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C660663-3446-457E-B3BF-CA2B4C613BFE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E0948A5-A5CA-44B3-BCA7-ECADEB5CCC1F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04F6011-BCBE-4B31-AC30-71FB7732E261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2500DA8-7D88-4D8B-AEB7-DCFAAE499DAC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4CFD3D5-47DA-4F7C-8B41-26202F038A40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018648F-B56B-4EC3-B845-1F54F9C31830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B9715F2-4FD0-45D7-AE37-94068CC78177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E85376A-C8A6-4E14-917B-88D952CCE22F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5BAECD8-AB94-474A-87AC-E6613563EF6B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D6FE9F-C644-49BD-8E2A-3DCC1D5B79AB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F7D8D5-B4E5-4C32-9A7E-EFBB12768756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13C3D28-EB5A-42C8-949F-60C3BECF2D95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BE43837-84BE-4909-833C-56C20E6189C6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D9E843-EA0A-4B8C-8F71-43E468FF3A89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4116FAA-31D8-4511-BF88-CD4D114D773C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23E5575-6732-4B5B-B470-C0A9F1258738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BF966F-8C8F-40E6-B64C-4B91EB1FE915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0AD4AFC-6112-47EA-A81D-FE901B857B93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EFBCBA9-D7D2-4D6E-9BD3-169891FFBFFB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130593A-83BD-429F-8BDD-2712C00F6BF3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01E71-680C-45D9-9230-D00D1568370F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78E956E-75F0-422E-BBA1-079313CF3B33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07A3819-02EC-494B-B541-BC6554A8A539}"/>
              </a:ext>
            </a:extLst>
          </p:cNvPr>
          <p:cNvSpPr/>
          <p:nvPr/>
        </p:nvSpPr>
        <p:spPr>
          <a:xfrm>
            <a:off x="6892349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C8F861B-8D53-4CF4-A648-A5D2C9CA1D85}"/>
              </a:ext>
            </a:extLst>
          </p:cNvPr>
          <p:cNvSpPr/>
          <p:nvPr/>
        </p:nvSpPr>
        <p:spPr>
          <a:xfrm>
            <a:off x="6892349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98052792-D80C-4B3B-AA5A-03BBA7270C4D}"/>
              </a:ext>
            </a:extLst>
          </p:cNvPr>
          <p:cNvSpPr/>
          <p:nvPr/>
        </p:nvSpPr>
        <p:spPr>
          <a:xfrm>
            <a:off x="6892349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DD3ECFD7-7307-4FA5-97EE-3436863D64C8}"/>
              </a:ext>
            </a:extLst>
          </p:cNvPr>
          <p:cNvSpPr/>
          <p:nvPr/>
        </p:nvSpPr>
        <p:spPr>
          <a:xfrm>
            <a:off x="7203242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6EAEE3D-B626-4C7B-857A-DB6F8AC9F4E7}"/>
              </a:ext>
            </a:extLst>
          </p:cNvPr>
          <p:cNvSpPr/>
          <p:nvPr/>
        </p:nvSpPr>
        <p:spPr>
          <a:xfrm>
            <a:off x="7203242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0F6316A-2EF4-4714-AD59-51E087316445}"/>
              </a:ext>
            </a:extLst>
          </p:cNvPr>
          <p:cNvSpPr/>
          <p:nvPr/>
        </p:nvSpPr>
        <p:spPr>
          <a:xfrm>
            <a:off x="7203242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9461C66-DA87-47A9-8A69-83419132055B}"/>
              </a:ext>
            </a:extLst>
          </p:cNvPr>
          <p:cNvSpPr/>
          <p:nvPr/>
        </p:nvSpPr>
        <p:spPr>
          <a:xfrm>
            <a:off x="7514135" y="224789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7D1C77C-3013-4F58-8F50-12E2CCC1DE4D}"/>
              </a:ext>
            </a:extLst>
          </p:cNvPr>
          <p:cNvSpPr/>
          <p:nvPr/>
        </p:nvSpPr>
        <p:spPr>
          <a:xfrm>
            <a:off x="7514135" y="286968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00D8FF39-F001-4592-AC05-94C6197594E7}"/>
              </a:ext>
            </a:extLst>
          </p:cNvPr>
          <p:cNvSpPr/>
          <p:nvPr/>
        </p:nvSpPr>
        <p:spPr>
          <a:xfrm>
            <a:off x="7514135" y="2558789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5031032F-9812-48C0-A7D2-3C39F34A0D03}"/>
              </a:ext>
            </a:extLst>
          </p:cNvPr>
          <p:cNvSpPr/>
          <p:nvPr/>
        </p:nvSpPr>
        <p:spPr>
          <a:xfrm>
            <a:off x="8225427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0A9555D-3C50-449B-B238-DD749849AACB}"/>
              </a:ext>
            </a:extLst>
          </p:cNvPr>
          <p:cNvSpPr/>
          <p:nvPr/>
        </p:nvSpPr>
        <p:spPr>
          <a:xfrm>
            <a:off x="8225427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F36D34F-577B-48DA-83E7-E6B3D43E1A56}"/>
              </a:ext>
            </a:extLst>
          </p:cNvPr>
          <p:cNvSpPr/>
          <p:nvPr/>
        </p:nvSpPr>
        <p:spPr>
          <a:xfrm>
            <a:off x="8225427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F537E2DC-17E0-4049-9B69-161A9541406A}"/>
              </a:ext>
            </a:extLst>
          </p:cNvPr>
          <p:cNvSpPr/>
          <p:nvPr/>
        </p:nvSpPr>
        <p:spPr>
          <a:xfrm>
            <a:off x="8536320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52E4B0D4-03BF-4B79-8589-0C2AC8875CA2}"/>
              </a:ext>
            </a:extLst>
          </p:cNvPr>
          <p:cNvSpPr/>
          <p:nvPr/>
        </p:nvSpPr>
        <p:spPr>
          <a:xfrm>
            <a:off x="8536320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836E0609-F722-4959-8BFD-AA7A629AF114}"/>
              </a:ext>
            </a:extLst>
          </p:cNvPr>
          <p:cNvSpPr/>
          <p:nvPr/>
        </p:nvSpPr>
        <p:spPr>
          <a:xfrm>
            <a:off x="8536320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5AE0B3DF-DAF1-41D5-88AF-D8759B4B6610}"/>
              </a:ext>
            </a:extLst>
          </p:cNvPr>
          <p:cNvSpPr/>
          <p:nvPr/>
        </p:nvSpPr>
        <p:spPr>
          <a:xfrm>
            <a:off x="8847213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64708D9-347B-46FF-9EF2-7562C87C1996}"/>
              </a:ext>
            </a:extLst>
          </p:cNvPr>
          <p:cNvSpPr/>
          <p:nvPr/>
        </p:nvSpPr>
        <p:spPr>
          <a:xfrm>
            <a:off x="8847213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E7EFDC5-92A2-4923-A402-06E742C7C38D}"/>
              </a:ext>
            </a:extLst>
          </p:cNvPr>
          <p:cNvSpPr/>
          <p:nvPr/>
        </p:nvSpPr>
        <p:spPr>
          <a:xfrm>
            <a:off x="8847213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0143300-1B4F-448F-B7BC-EE0CCC5FA35C}"/>
              </a:ext>
            </a:extLst>
          </p:cNvPr>
          <p:cNvSpPr/>
          <p:nvPr/>
        </p:nvSpPr>
        <p:spPr>
          <a:xfrm>
            <a:off x="9190006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01363DA2-D526-4D5A-ADE8-C986F414B246}"/>
              </a:ext>
            </a:extLst>
          </p:cNvPr>
          <p:cNvSpPr/>
          <p:nvPr/>
        </p:nvSpPr>
        <p:spPr>
          <a:xfrm>
            <a:off x="9190006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87F1633-FCA5-4630-B93A-3297CAEA1087}"/>
              </a:ext>
            </a:extLst>
          </p:cNvPr>
          <p:cNvSpPr/>
          <p:nvPr/>
        </p:nvSpPr>
        <p:spPr>
          <a:xfrm>
            <a:off x="9190006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B55C0B7-E5C4-4196-9237-A975FBEFA1C1}"/>
              </a:ext>
            </a:extLst>
          </p:cNvPr>
          <p:cNvSpPr/>
          <p:nvPr/>
        </p:nvSpPr>
        <p:spPr>
          <a:xfrm>
            <a:off x="9500899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45D31A9B-8AA3-4123-ACE6-2590E2F463E1}"/>
              </a:ext>
            </a:extLst>
          </p:cNvPr>
          <p:cNvSpPr/>
          <p:nvPr/>
        </p:nvSpPr>
        <p:spPr>
          <a:xfrm>
            <a:off x="9500899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9F16A62C-551F-4323-8942-8BF3277B4F7B}"/>
              </a:ext>
            </a:extLst>
          </p:cNvPr>
          <p:cNvSpPr/>
          <p:nvPr/>
        </p:nvSpPr>
        <p:spPr>
          <a:xfrm>
            <a:off x="9500899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38146D45-42DA-43BE-BF0E-EB22DDB54508}"/>
              </a:ext>
            </a:extLst>
          </p:cNvPr>
          <p:cNvSpPr/>
          <p:nvPr/>
        </p:nvSpPr>
        <p:spPr>
          <a:xfrm>
            <a:off x="9811792" y="2254590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A1F9A13-F977-4AD2-9809-1F18E5DAD8B0}"/>
              </a:ext>
            </a:extLst>
          </p:cNvPr>
          <p:cNvSpPr/>
          <p:nvPr/>
        </p:nvSpPr>
        <p:spPr>
          <a:xfrm>
            <a:off x="9811792" y="2876376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28CB88-63C0-4CF2-A4AF-393FE68B06FD}"/>
              </a:ext>
            </a:extLst>
          </p:cNvPr>
          <p:cNvSpPr/>
          <p:nvPr/>
        </p:nvSpPr>
        <p:spPr>
          <a:xfrm>
            <a:off x="9811792" y="2565483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641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74D42-C793-4BEB-BC28-A9F9ADEA9950}"/>
              </a:ext>
            </a:extLst>
          </p:cNvPr>
          <p:cNvSpPr txBox="1"/>
          <p:nvPr/>
        </p:nvSpPr>
        <p:spPr>
          <a:xfrm>
            <a:off x="462892" y="709263"/>
            <a:ext cx="89370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for y in range(filter_h):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0:2:1] = col[:, :, 0, 0,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0:2:1, 1:3:1] = col[:, :, 0,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0:2:1] = col[:, :, 1, 0,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img[:, :, 1:3:1, 1:3:1] = col[:, :, 1, 1, :, :]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DA9D5-2EE9-4B06-B506-09D7F6322A39}"/>
              </a:ext>
            </a:extLst>
          </p:cNvPr>
          <p:cNvSpPr txBox="1"/>
          <p:nvPr/>
        </p:nvSpPr>
        <p:spPr>
          <a:xfrm>
            <a:off x="6120357" y="865122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미분이 합이므로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img-&gt;col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리피트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col-&gt;img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될때는 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16FEA9-4570-4CBC-AB55-EC3106BA7710}"/>
              </a:ext>
            </a:extLst>
          </p:cNvPr>
          <p:cNvSpPr/>
          <p:nvPr/>
        </p:nvSpPr>
        <p:spPr>
          <a:xfrm>
            <a:off x="6121190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5F19C-1439-41C5-AF62-01BED054C067}"/>
              </a:ext>
            </a:extLst>
          </p:cNvPr>
          <p:cNvSpPr/>
          <p:nvPr/>
        </p:nvSpPr>
        <p:spPr>
          <a:xfrm>
            <a:off x="6121190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92D99A-3403-4778-BB4B-1DCBDFBE095D}"/>
              </a:ext>
            </a:extLst>
          </p:cNvPr>
          <p:cNvSpPr/>
          <p:nvPr/>
        </p:nvSpPr>
        <p:spPr>
          <a:xfrm>
            <a:off x="6121190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F4E16A-108A-4064-9B28-187554B6FEEB}"/>
              </a:ext>
            </a:extLst>
          </p:cNvPr>
          <p:cNvSpPr/>
          <p:nvPr/>
        </p:nvSpPr>
        <p:spPr>
          <a:xfrm>
            <a:off x="6432083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F9FFD-560C-4BC7-9A61-30DD7D1EFA99}"/>
              </a:ext>
            </a:extLst>
          </p:cNvPr>
          <p:cNvSpPr/>
          <p:nvPr/>
        </p:nvSpPr>
        <p:spPr>
          <a:xfrm>
            <a:off x="6432083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6999F0-A5B6-4B97-958C-9E5FE61E29F7}"/>
              </a:ext>
            </a:extLst>
          </p:cNvPr>
          <p:cNvSpPr/>
          <p:nvPr/>
        </p:nvSpPr>
        <p:spPr>
          <a:xfrm>
            <a:off x="6432083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8168B8-B7E2-4F59-872A-87B7AC86811E}"/>
              </a:ext>
            </a:extLst>
          </p:cNvPr>
          <p:cNvSpPr/>
          <p:nvPr/>
        </p:nvSpPr>
        <p:spPr>
          <a:xfrm>
            <a:off x="6742976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D7D10-C2EA-4E91-95A9-8AF393ABBD68}"/>
              </a:ext>
            </a:extLst>
          </p:cNvPr>
          <p:cNvSpPr/>
          <p:nvPr/>
        </p:nvSpPr>
        <p:spPr>
          <a:xfrm>
            <a:off x="6742976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4C6603-4CF4-4DDD-8E77-D247A5562F12}"/>
              </a:ext>
            </a:extLst>
          </p:cNvPr>
          <p:cNvSpPr/>
          <p:nvPr/>
        </p:nvSpPr>
        <p:spPr>
          <a:xfrm>
            <a:off x="6742976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D390-1CDD-4A84-88E1-71C0204665BB}"/>
              </a:ext>
            </a:extLst>
          </p:cNvPr>
          <p:cNvSpPr txBox="1"/>
          <p:nvPr/>
        </p:nvSpPr>
        <p:spPr>
          <a:xfrm>
            <a:off x="7920610" y="24547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52646-1B3E-4200-9BED-B63A6BDC5B47}"/>
              </a:ext>
            </a:extLst>
          </p:cNvPr>
          <p:cNvSpPr txBox="1"/>
          <p:nvPr/>
        </p:nvSpPr>
        <p:spPr>
          <a:xfrm>
            <a:off x="7396662" y="411700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A34933-81E1-40E9-B79A-0A452D855221}"/>
              </a:ext>
            </a:extLst>
          </p:cNvPr>
          <p:cNvSpPr/>
          <p:nvPr/>
        </p:nvSpPr>
        <p:spPr>
          <a:xfrm>
            <a:off x="486451" y="4571133"/>
            <a:ext cx="966338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38707-2F9A-4EB2-B032-5B40EDF00F9A}"/>
              </a:ext>
            </a:extLst>
          </p:cNvPr>
          <p:cNvSpPr/>
          <p:nvPr/>
        </p:nvSpPr>
        <p:spPr>
          <a:xfrm>
            <a:off x="490301" y="5247789"/>
            <a:ext cx="9659539" cy="650707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14A181-4924-414C-8347-8853B3EB375B}"/>
              </a:ext>
            </a:extLst>
          </p:cNvPr>
          <p:cNvSpPr/>
          <p:nvPr/>
        </p:nvSpPr>
        <p:spPr>
          <a:xfrm>
            <a:off x="532639" y="461424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FFBBF4-BDDE-4B99-ACC1-427550A9F4BE}"/>
              </a:ext>
            </a:extLst>
          </p:cNvPr>
          <p:cNvSpPr/>
          <p:nvPr/>
        </p:nvSpPr>
        <p:spPr>
          <a:xfrm>
            <a:off x="588050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80A7C3-0E78-44C9-8E40-5EAE0BFD94D8}"/>
              </a:ext>
            </a:extLst>
          </p:cNvPr>
          <p:cNvSpPr/>
          <p:nvPr/>
        </p:nvSpPr>
        <p:spPr>
          <a:xfrm>
            <a:off x="2922086" y="466296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21EF9ED-2A4E-40B6-85A1-3BDA736FC5C1}"/>
              </a:ext>
            </a:extLst>
          </p:cNvPr>
          <p:cNvSpPr/>
          <p:nvPr/>
        </p:nvSpPr>
        <p:spPr>
          <a:xfrm>
            <a:off x="648589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D25C1BD-3F3C-44ED-B60C-2F43C2821438}"/>
              </a:ext>
            </a:extLst>
          </p:cNvPr>
          <p:cNvSpPr/>
          <p:nvPr/>
        </p:nvSpPr>
        <p:spPr>
          <a:xfrm>
            <a:off x="1755068" y="471168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65C835-CE5C-4297-91A5-3F3E6086ABC8}"/>
              </a:ext>
            </a:extLst>
          </p:cNvPr>
          <p:cNvSpPr/>
          <p:nvPr/>
        </p:nvSpPr>
        <p:spPr>
          <a:xfrm>
            <a:off x="691726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3972F3B5-CBB4-4253-8116-F276FDC46DA2}"/>
              </a:ext>
            </a:extLst>
          </p:cNvPr>
          <p:cNvSpPr/>
          <p:nvPr/>
        </p:nvSpPr>
        <p:spPr>
          <a:xfrm>
            <a:off x="1202048" y="475787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A74D702B-B5DD-44CE-8F94-AD425E945CF2}"/>
              </a:ext>
            </a:extLst>
          </p:cNvPr>
          <p:cNvSpPr/>
          <p:nvPr/>
        </p:nvSpPr>
        <p:spPr>
          <a:xfrm>
            <a:off x="732582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90135AB4-6ABA-4DDF-AEC0-8A306D6D1DD0}"/>
              </a:ext>
            </a:extLst>
          </p:cNvPr>
          <p:cNvSpPr/>
          <p:nvPr/>
        </p:nvSpPr>
        <p:spPr>
          <a:xfrm>
            <a:off x="945237" y="479482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4A819C1-B67F-4E7A-BC58-781BB525DEB7}"/>
              </a:ext>
            </a:extLst>
          </p:cNvPr>
          <p:cNvSpPr/>
          <p:nvPr/>
        </p:nvSpPr>
        <p:spPr>
          <a:xfrm>
            <a:off x="1244296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B599C7B8-F4BB-4CFE-BCE0-3585C7663E28}"/>
              </a:ext>
            </a:extLst>
          </p:cNvPr>
          <p:cNvSpPr/>
          <p:nvPr/>
        </p:nvSpPr>
        <p:spPr>
          <a:xfrm>
            <a:off x="1456952" y="479378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A2807233-C294-4863-BA57-7DAA870D7056}"/>
              </a:ext>
            </a:extLst>
          </p:cNvPr>
          <p:cNvSpPr/>
          <p:nvPr/>
        </p:nvSpPr>
        <p:spPr>
          <a:xfrm>
            <a:off x="1787346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7E9A438-49BB-410F-AB90-3D5C54DF61DE}"/>
              </a:ext>
            </a:extLst>
          </p:cNvPr>
          <p:cNvSpPr/>
          <p:nvPr/>
        </p:nvSpPr>
        <p:spPr>
          <a:xfrm>
            <a:off x="2297668" y="475683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BA60E1D4-5B5D-4F3C-8D6C-3EC5E38ECDFD}"/>
              </a:ext>
            </a:extLst>
          </p:cNvPr>
          <p:cNvSpPr/>
          <p:nvPr/>
        </p:nvSpPr>
        <p:spPr>
          <a:xfrm>
            <a:off x="1828201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BC653844-1D37-4C15-A5F1-2B6236AA0EEF}"/>
              </a:ext>
            </a:extLst>
          </p:cNvPr>
          <p:cNvSpPr/>
          <p:nvPr/>
        </p:nvSpPr>
        <p:spPr>
          <a:xfrm>
            <a:off x="2040857" y="479378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EFF42433-C942-4399-A84C-45FD7E3E49CC}"/>
              </a:ext>
            </a:extLst>
          </p:cNvPr>
          <p:cNvSpPr/>
          <p:nvPr/>
        </p:nvSpPr>
        <p:spPr>
          <a:xfrm>
            <a:off x="2339916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8BB921EB-0E89-4132-BF06-04143A5AA748}"/>
              </a:ext>
            </a:extLst>
          </p:cNvPr>
          <p:cNvSpPr/>
          <p:nvPr/>
        </p:nvSpPr>
        <p:spPr>
          <a:xfrm>
            <a:off x="2552571" y="479274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24586917-5729-49D0-B1D0-699C49D0BF85}"/>
              </a:ext>
            </a:extLst>
          </p:cNvPr>
          <p:cNvSpPr/>
          <p:nvPr/>
        </p:nvSpPr>
        <p:spPr>
          <a:xfrm>
            <a:off x="2982625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7F2EA6F7-A8AF-488B-9668-459B899F4D00}"/>
              </a:ext>
            </a:extLst>
          </p:cNvPr>
          <p:cNvSpPr/>
          <p:nvPr/>
        </p:nvSpPr>
        <p:spPr>
          <a:xfrm>
            <a:off x="4089104" y="471576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B812DFAE-74B5-4B11-ADBE-FC48AE66DF33}"/>
              </a:ext>
            </a:extLst>
          </p:cNvPr>
          <p:cNvSpPr/>
          <p:nvPr/>
        </p:nvSpPr>
        <p:spPr>
          <a:xfrm>
            <a:off x="3025762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AE11ED3B-6A08-4161-9B3C-1F90752B3CFA}"/>
              </a:ext>
            </a:extLst>
          </p:cNvPr>
          <p:cNvSpPr/>
          <p:nvPr/>
        </p:nvSpPr>
        <p:spPr>
          <a:xfrm>
            <a:off x="3536084" y="476194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D7A3D132-3A61-4DF2-94C5-A32A3DF95C61}"/>
              </a:ext>
            </a:extLst>
          </p:cNvPr>
          <p:cNvSpPr/>
          <p:nvPr/>
        </p:nvSpPr>
        <p:spPr>
          <a:xfrm>
            <a:off x="3066618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9B7ACA21-F0BF-45F7-9D35-30CE24687F42}"/>
              </a:ext>
            </a:extLst>
          </p:cNvPr>
          <p:cNvSpPr/>
          <p:nvPr/>
        </p:nvSpPr>
        <p:spPr>
          <a:xfrm>
            <a:off x="3279273" y="47988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FE3B8E9D-30F9-492C-9DE3-552085A5A5C1}"/>
              </a:ext>
            </a:extLst>
          </p:cNvPr>
          <p:cNvSpPr/>
          <p:nvPr/>
        </p:nvSpPr>
        <p:spPr>
          <a:xfrm>
            <a:off x="3578332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B878454D-A12B-4AF3-BD74-88B54E8DC9D1}"/>
              </a:ext>
            </a:extLst>
          </p:cNvPr>
          <p:cNvSpPr/>
          <p:nvPr/>
        </p:nvSpPr>
        <p:spPr>
          <a:xfrm>
            <a:off x="3790988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FE89E58B-842B-452D-9323-F5976E9698F4}"/>
              </a:ext>
            </a:extLst>
          </p:cNvPr>
          <p:cNvSpPr/>
          <p:nvPr/>
        </p:nvSpPr>
        <p:spPr>
          <a:xfrm>
            <a:off x="4121382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778FF6E6-9DFC-480A-B877-AE29841CE059}"/>
              </a:ext>
            </a:extLst>
          </p:cNvPr>
          <p:cNvSpPr/>
          <p:nvPr/>
        </p:nvSpPr>
        <p:spPr>
          <a:xfrm>
            <a:off x="4631704" y="476090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F20221AE-21AE-4EEA-83D4-74A8AC2820EF}"/>
              </a:ext>
            </a:extLst>
          </p:cNvPr>
          <p:cNvSpPr/>
          <p:nvPr/>
        </p:nvSpPr>
        <p:spPr>
          <a:xfrm>
            <a:off x="4162237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15F5FA58-FD15-4A51-8CA7-837610EE1281}"/>
              </a:ext>
            </a:extLst>
          </p:cNvPr>
          <p:cNvSpPr/>
          <p:nvPr/>
        </p:nvSpPr>
        <p:spPr>
          <a:xfrm>
            <a:off x="4374893" y="479785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90F247DE-4D84-46F2-ADBE-99527269F3AB}"/>
              </a:ext>
            </a:extLst>
          </p:cNvPr>
          <p:cNvSpPr/>
          <p:nvPr/>
        </p:nvSpPr>
        <p:spPr>
          <a:xfrm>
            <a:off x="4673952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A4CCA3D6-2FB0-4FBE-8FB5-8E252F341BF3}"/>
              </a:ext>
            </a:extLst>
          </p:cNvPr>
          <p:cNvSpPr/>
          <p:nvPr/>
        </p:nvSpPr>
        <p:spPr>
          <a:xfrm>
            <a:off x="4886607" y="479681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BDF2C322-1E77-4219-9FF9-D0591F33E0AA}"/>
              </a:ext>
            </a:extLst>
          </p:cNvPr>
          <p:cNvSpPr/>
          <p:nvPr/>
        </p:nvSpPr>
        <p:spPr>
          <a:xfrm>
            <a:off x="536489" y="529089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4EFEE1B0-09F8-4102-9673-2172245121D2}"/>
              </a:ext>
            </a:extLst>
          </p:cNvPr>
          <p:cNvSpPr/>
          <p:nvPr/>
        </p:nvSpPr>
        <p:spPr>
          <a:xfrm>
            <a:off x="591900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18A2FEB9-0ADC-42C4-A196-789C48FB6518}"/>
              </a:ext>
            </a:extLst>
          </p:cNvPr>
          <p:cNvSpPr/>
          <p:nvPr/>
        </p:nvSpPr>
        <p:spPr>
          <a:xfrm>
            <a:off x="2925936" y="533962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347245-2F72-467E-A4B5-8C431E8F727E}"/>
              </a:ext>
            </a:extLst>
          </p:cNvPr>
          <p:cNvSpPr/>
          <p:nvPr/>
        </p:nvSpPr>
        <p:spPr>
          <a:xfrm>
            <a:off x="652439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C0AD37B4-22C5-4E85-A583-BEE2BB296117}"/>
              </a:ext>
            </a:extLst>
          </p:cNvPr>
          <p:cNvSpPr/>
          <p:nvPr/>
        </p:nvSpPr>
        <p:spPr>
          <a:xfrm>
            <a:off x="1758918" y="538834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00F72D44-C09E-40D0-ADDE-0B3AA1F8033E}"/>
              </a:ext>
            </a:extLst>
          </p:cNvPr>
          <p:cNvSpPr/>
          <p:nvPr/>
        </p:nvSpPr>
        <p:spPr>
          <a:xfrm>
            <a:off x="695576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BB396885-9FDA-467B-B9A2-402182A58DA4}"/>
              </a:ext>
            </a:extLst>
          </p:cNvPr>
          <p:cNvSpPr/>
          <p:nvPr/>
        </p:nvSpPr>
        <p:spPr>
          <a:xfrm>
            <a:off x="1205898" y="543453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8A0CF127-2565-4D3C-B6D8-5624C0D96E19}"/>
              </a:ext>
            </a:extLst>
          </p:cNvPr>
          <p:cNvSpPr/>
          <p:nvPr/>
        </p:nvSpPr>
        <p:spPr>
          <a:xfrm>
            <a:off x="736432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458D3266-5760-453A-94C1-1042386FA6C6}"/>
              </a:ext>
            </a:extLst>
          </p:cNvPr>
          <p:cNvSpPr/>
          <p:nvPr/>
        </p:nvSpPr>
        <p:spPr>
          <a:xfrm>
            <a:off x="949087" y="547148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FC2A14D3-A300-4B04-8AA3-7F6A0B6A6CBA}"/>
              </a:ext>
            </a:extLst>
          </p:cNvPr>
          <p:cNvSpPr/>
          <p:nvPr/>
        </p:nvSpPr>
        <p:spPr>
          <a:xfrm>
            <a:off x="1248146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FEA36DE8-2980-4463-BD1B-D522E23C7748}"/>
              </a:ext>
            </a:extLst>
          </p:cNvPr>
          <p:cNvSpPr/>
          <p:nvPr/>
        </p:nvSpPr>
        <p:spPr>
          <a:xfrm>
            <a:off x="1460802" y="547043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96A5D907-F2D9-4B6B-8344-6A3E1B7484D6}"/>
              </a:ext>
            </a:extLst>
          </p:cNvPr>
          <p:cNvSpPr/>
          <p:nvPr/>
        </p:nvSpPr>
        <p:spPr>
          <a:xfrm>
            <a:off x="1791196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A83FF0A2-855E-43E6-9FB7-C5E5346FAC80}"/>
              </a:ext>
            </a:extLst>
          </p:cNvPr>
          <p:cNvSpPr/>
          <p:nvPr/>
        </p:nvSpPr>
        <p:spPr>
          <a:xfrm>
            <a:off x="2301518" y="543348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4261CFE-BAE9-4491-A8FA-A9431D634C34}"/>
              </a:ext>
            </a:extLst>
          </p:cNvPr>
          <p:cNvSpPr/>
          <p:nvPr/>
        </p:nvSpPr>
        <p:spPr>
          <a:xfrm>
            <a:off x="1832051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BC4A0789-D890-4733-9FE4-DC8243ADC5EC}"/>
              </a:ext>
            </a:extLst>
          </p:cNvPr>
          <p:cNvSpPr/>
          <p:nvPr/>
        </p:nvSpPr>
        <p:spPr>
          <a:xfrm>
            <a:off x="2044707" y="547043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00DAAFDF-EA6E-45E0-9406-669539CED93A}"/>
              </a:ext>
            </a:extLst>
          </p:cNvPr>
          <p:cNvSpPr/>
          <p:nvPr/>
        </p:nvSpPr>
        <p:spPr>
          <a:xfrm>
            <a:off x="2343766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B388F93B-4D38-4861-A2D1-DB85D8F03152}"/>
              </a:ext>
            </a:extLst>
          </p:cNvPr>
          <p:cNvSpPr/>
          <p:nvPr/>
        </p:nvSpPr>
        <p:spPr>
          <a:xfrm>
            <a:off x="2556421" y="546939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16474172-6056-4DC8-929C-C642B09D5F48}"/>
              </a:ext>
            </a:extLst>
          </p:cNvPr>
          <p:cNvSpPr/>
          <p:nvPr/>
        </p:nvSpPr>
        <p:spPr>
          <a:xfrm>
            <a:off x="2986475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직사각형 7214">
            <a:extLst>
              <a:ext uri="{FF2B5EF4-FFF2-40B4-BE49-F238E27FC236}">
                <a16:creationId xmlns:a16="http://schemas.microsoft.com/office/drawing/2014/main" id="{0F08B625-41E8-4E94-8EB0-923ADC70C704}"/>
              </a:ext>
            </a:extLst>
          </p:cNvPr>
          <p:cNvSpPr/>
          <p:nvPr/>
        </p:nvSpPr>
        <p:spPr>
          <a:xfrm>
            <a:off x="4092954" y="539241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6" name="직사각형 7215">
            <a:extLst>
              <a:ext uri="{FF2B5EF4-FFF2-40B4-BE49-F238E27FC236}">
                <a16:creationId xmlns:a16="http://schemas.microsoft.com/office/drawing/2014/main" id="{01CF2330-EE60-4BBA-9B6B-A4562C764004}"/>
              </a:ext>
            </a:extLst>
          </p:cNvPr>
          <p:cNvSpPr/>
          <p:nvPr/>
        </p:nvSpPr>
        <p:spPr>
          <a:xfrm>
            <a:off x="3029612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7" name="직사각형 7216">
            <a:extLst>
              <a:ext uri="{FF2B5EF4-FFF2-40B4-BE49-F238E27FC236}">
                <a16:creationId xmlns:a16="http://schemas.microsoft.com/office/drawing/2014/main" id="{98A8B5AB-BF75-462B-B78E-ECF5AFFF0AA0}"/>
              </a:ext>
            </a:extLst>
          </p:cNvPr>
          <p:cNvSpPr/>
          <p:nvPr/>
        </p:nvSpPr>
        <p:spPr>
          <a:xfrm>
            <a:off x="3539934" y="543860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8" name="직사각형 7217">
            <a:extLst>
              <a:ext uri="{FF2B5EF4-FFF2-40B4-BE49-F238E27FC236}">
                <a16:creationId xmlns:a16="http://schemas.microsoft.com/office/drawing/2014/main" id="{51C68601-0E63-4845-8BA0-97C8BF1ED574}"/>
              </a:ext>
            </a:extLst>
          </p:cNvPr>
          <p:cNvSpPr/>
          <p:nvPr/>
        </p:nvSpPr>
        <p:spPr>
          <a:xfrm>
            <a:off x="3070468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9" name="직사각형 7218">
            <a:extLst>
              <a:ext uri="{FF2B5EF4-FFF2-40B4-BE49-F238E27FC236}">
                <a16:creationId xmlns:a16="http://schemas.microsoft.com/office/drawing/2014/main" id="{4F38DCB1-BCDD-4165-8B3A-D48ACB57DB22}"/>
              </a:ext>
            </a:extLst>
          </p:cNvPr>
          <p:cNvSpPr/>
          <p:nvPr/>
        </p:nvSpPr>
        <p:spPr>
          <a:xfrm>
            <a:off x="3283123" y="547555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0" name="직사각형 7219">
            <a:extLst>
              <a:ext uri="{FF2B5EF4-FFF2-40B4-BE49-F238E27FC236}">
                <a16:creationId xmlns:a16="http://schemas.microsoft.com/office/drawing/2014/main" id="{8632572C-F19F-4640-81BD-C7ACCC19B4EB}"/>
              </a:ext>
            </a:extLst>
          </p:cNvPr>
          <p:cNvSpPr/>
          <p:nvPr/>
        </p:nvSpPr>
        <p:spPr>
          <a:xfrm>
            <a:off x="3582182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1" name="직사각형 7220">
            <a:extLst>
              <a:ext uri="{FF2B5EF4-FFF2-40B4-BE49-F238E27FC236}">
                <a16:creationId xmlns:a16="http://schemas.microsoft.com/office/drawing/2014/main" id="{633627CA-B266-402A-9FD9-7A40835A52D3}"/>
              </a:ext>
            </a:extLst>
          </p:cNvPr>
          <p:cNvSpPr/>
          <p:nvPr/>
        </p:nvSpPr>
        <p:spPr>
          <a:xfrm>
            <a:off x="3794838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2" name="직사각형 7221">
            <a:extLst>
              <a:ext uri="{FF2B5EF4-FFF2-40B4-BE49-F238E27FC236}">
                <a16:creationId xmlns:a16="http://schemas.microsoft.com/office/drawing/2014/main" id="{B408EC88-16F0-4A3E-A23E-F0B39D6A4EE9}"/>
              </a:ext>
            </a:extLst>
          </p:cNvPr>
          <p:cNvSpPr/>
          <p:nvPr/>
        </p:nvSpPr>
        <p:spPr>
          <a:xfrm>
            <a:off x="4125232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3" name="직사각형 7222">
            <a:extLst>
              <a:ext uri="{FF2B5EF4-FFF2-40B4-BE49-F238E27FC236}">
                <a16:creationId xmlns:a16="http://schemas.microsoft.com/office/drawing/2014/main" id="{D2C1BD27-2E79-4FDC-8F09-FFB2EB1EEDB3}"/>
              </a:ext>
            </a:extLst>
          </p:cNvPr>
          <p:cNvSpPr/>
          <p:nvPr/>
        </p:nvSpPr>
        <p:spPr>
          <a:xfrm>
            <a:off x="4635554" y="54375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4" name="직사각형 7223">
            <a:extLst>
              <a:ext uri="{FF2B5EF4-FFF2-40B4-BE49-F238E27FC236}">
                <a16:creationId xmlns:a16="http://schemas.microsoft.com/office/drawing/2014/main" id="{B86ECC56-7578-4DCE-95B5-3D0F267334FD}"/>
              </a:ext>
            </a:extLst>
          </p:cNvPr>
          <p:cNvSpPr/>
          <p:nvPr/>
        </p:nvSpPr>
        <p:spPr>
          <a:xfrm>
            <a:off x="4166087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5" name="직사각형 7224">
            <a:extLst>
              <a:ext uri="{FF2B5EF4-FFF2-40B4-BE49-F238E27FC236}">
                <a16:creationId xmlns:a16="http://schemas.microsoft.com/office/drawing/2014/main" id="{94E49017-8277-4786-B02A-D1C17A32FF01}"/>
              </a:ext>
            </a:extLst>
          </p:cNvPr>
          <p:cNvSpPr/>
          <p:nvPr/>
        </p:nvSpPr>
        <p:spPr>
          <a:xfrm>
            <a:off x="4378743" y="547451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6" name="직사각형 7225">
            <a:extLst>
              <a:ext uri="{FF2B5EF4-FFF2-40B4-BE49-F238E27FC236}">
                <a16:creationId xmlns:a16="http://schemas.microsoft.com/office/drawing/2014/main" id="{814369F2-D044-4828-AAE3-951F1C8CFEBC}"/>
              </a:ext>
            </a:extLst>
          </p:cNvPr>
          <p:cNvSpPr/>
          <p:nvPr/>
        </p:nvSpPr>
        <p:spPr>
          <a:xfrm>
            <a:off x="4677802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7" name="직사각형 7226">
            <a:extLst>
              <a:ext uri="{FF2B5EF4-FFF2-40B4-BE49-F238E27FC236}">
                <a16:creationId xmlns:a16="http://schemas.microsoft.com/office/drawing/2014/main" id="{766EC4B1-C276-4D05-817F-F95B634A3A70}"/>
              </a:ext>
            </a:extLst>
          </p:cNvPr>
          <p:cNvSpPr/>
          <p:nvPr/>
        </p:nvSpPr>
        <p:spPr>
          <a:xfrm>
            <a:off x="4890457" y="547346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8" name="직사각형 7227">
            <a:extLst>
              <a:ext uri="{FF2B5EF4-FFF2-40B4-BE49-F238E27FC236}">
                <a16:creationId xmlns:a16="http://schemas.microsoft.com/office/drawing/2014/main" id="{0FC89D87-50C3-4D7B-BAC3-CB9180992FC0}"/>
              </a:ext>
            </a:extLst>
          </p:cNvPr>
          <p:cNvSpPr/>
          <p:nvPr/>
        </p:nvSpPr>
        <p:spPr>
          <a:xfrm>
            <a:off x="5331604" y="4612572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9" name="직사각형 7228">
            <a:extLst>
              <a:ext uri="{FF2B5EF4-FFF2-40B4-BE49-F238E27FC236}">
                <a16:creationId xmlns:a16="http://schemas.microsoft.com/office/drawing/2014/main" id="{66DA900A-3371-4D19-8B9B-0F07364F7A73}"/>
              </a:ext>
            </a:extLst>
          </p:cNvPr>
          <p:cNvSpPr/>
          <p:nvPr/>
        </p:nvSpPr>
        <p:spPr>
          <a:xfrm>
            <a:off x="5387015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0" name="직사각형 7229">
            <a:extLst>
              <a:ext uri="{FF2B5EF4-FFF2-40B4-BE49-F238E27FC236}">
                <a16:creationId xmlns:a16="http://schemas.microsoft.com/office/drawing/2014/main" id="{27B48027-F7F2-4175-BE07-71333C13CFFE}"/>
              </a:ext>
            </a:extLst>
          </p:cNvPr>
          <p:cNvSpPr/>
          <p:nvPr/>
        </p:nvSpPr>
        <p:spPr>
          <a:xfrm>
            <a:off x="7721051" y="4661295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1" name="직사각형 7230">
            <a:extLst>
              <a:ext uri="{FF2B5EF4-FFF2-40B4-BE49-F238E27FC236}">
                <a16:creationId xmlns:a16="http://schemas.microsoft.com/office/drawing/2014/main" id="{CABB3065-8E70-47F0-910E-E3BE8474C60E}"/>
              </a:ext>
            </a:extLst>
          </p:cNvPr>
          <p:cNvSpPr/>
          <p:nvPr/>
        </p:nvSpPr>
        <p:spPr>
          <a:xfrm>
            <a:off x="5447554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EA2D3B-215F-45BF-85E4-A96BFD5503D6}"/>
              </a:ext>
            </a:extLst>
          </p:cNvPr>
          <p:cNvSpPr/>
          <p:nvPr/>
        </p:nvSpPr>
        <p:spPr>
          <a:xfrm>
            <a:off x="6554033" y="4710017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E088F6-D924-40FD-805A-64ED1830E6C1}"/>
              </a:ext>
            </a:extLst>
          </p:cNvPr>
          <p:cNvSpPr/>
          <p:nvPr/>
        </p:nvSpPr>
        <p:spPr>
          <a:xfrm>
            <a:off x="5490691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467C9C-812C-4A61-9ED6-553743A93A1D}"/>
              </a:ext>
            </a:extLst>
          </p:cNvPr>
          <p:cNvSpPr/>
          <p:nvPr/>
        </p:nvSpPr>
        <p:spPr>
          <a:xfrm>
            <a:off x="6001013" y="4756205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A52370-6F45-466B-BC80-E757F6D64619}"/>
              </a:ext>
            </a:extLst>
          </p:cNvPr>
          <p:cNvSpPr/>
          <p:nvPr/>
        </p:nvSpPr>
        <p:spPr>
          <a:xfrm>
            <a:off x="5531547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5BEE90-B6FC-4935-BC1E-0AE0C284AC10}"/>
              </a:ext>
            </a:extLst>
          </p:cNvPr>
          <p:cNvSpPr/>
          <p:nvPr/>
        </p:nvSpPr>
        <p:spPr>
          <a:xfrm>
            <a:off x="5744202" y="4793155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A8250E-F7C0-49F3-8DAD-E72CDBFA292B}"/>
              </a:ext>
            </a:extLst>
          </p:cNvPr>
          <p:cNvSpPr/>
          <p:nvPr/>
        </p:nvSpPr>
        <p:spPr>
          <a:xfrm>
            <a:off x="6043261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88594D-F7F9-435A-8A91-521784C1F0AA}"/>
              </a:ext>
            </a:extLst>
          </p:cNvPr>
          <p:cNvSpPr/>
          <p:nvPr/>
        </p:nvSpPr>
        <p:spPr>
          <a:xfrm>
            <a:off x="6255917" y="4792113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77904F6-0D03-42C0-A316-8010D17685D0}"/>
              </a:ext>
            </a:extLst>
          </p:cNvPr>
          <p:cNvSpPr/>
          <p:nvPr/>
        </p:nvSpPr>
        <p:spPr>
          <a:xfrm>
            <a:off x="6586311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95B151-00EC-40C4-B1C9-8E12ADFB6DEF}"/>
              </a:ext>
            </a:extLst>
          </p:cNvPr>
          <p:cNvSpPr/>
          <p:nvPr/>
        </p:nvSpPr>
        <p:spPr>
          <a:xfrm>
            <a:off x="7096633" y="475516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AC4B383-CE6A-4EB9-B979-8650ED8C85C5}"/>
              </a:ext>
            </a:extLst>
          </p:cNvPr>
          <p:cNvSpPr/>
          <p:nvPr/>
        </p:nvSpPr>
        <p:spPr>
          <a:xfrm>
            <a:off x="6627166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BB02A34-1A52-43A6-957E-A8A5F4D99351}"/>
              </a:ext>
            </a:extLst>
          </p:cNvPr>
          <p:cNvSpPr/>
          <p:nvPr/>
        </p:nvSpPr>
        <p:spPr>
          <a:xfrm>
            <a:off x="6839822" y="4792113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234924D-7C0A-4992-AE75-A1D79067F3F3}"/>
              </a:ext>
            </a:extLst>
          </p:cNvPr>
          <p:cNvSpPr/>
          <p:nvPr/>
        </p:nvSpPr>
        <p:spPr>
          <a:xfrm>
            <a:off x="7138881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19214AD-C828-4374-831E-5AAEA426845D}"/>
              </a:ext>
            </a:extLst>
          </p:cNvPr>
          <p:cNvSpPr/>
          <p:nvPr/>
        </p:nvSpPr>
        <p:spPr>
          <a:xfrm>
            <a:off x="7351536" y="4791070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6B7120-4B89-4C7A-9215-71687C74ED50}"/>
              </a:ext>
            </a:extLst>
          </p:cNvPr>
          <p:cNvSpPr/>
          <p:nvPr/>
        </p:nvSpPr>
        <p:spPr>
          <a:xfrm>
            <a:off x="7781590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318C2D-338D-424A-8C1B-0CCB5C82CF9F}"/>
              </a:ext>
            </a:extLst>
          </p:cNvPr>
          <p:cNvSpPr/>
          <p:nvPr/>
        </p:nvSpPr>
        <p:spPr>
          <a:xfrm>
            <a:off x="8888069" y="4714090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96051E-09B1-4393-98C7-1C27CEF3A686}"/>
              </a:ext>
            </a:extLst>
          </p:cNvPr>
          <p:cNvSpPr/>
          <p:nvPr/>
        </p:nvSpPr>
        <p:spPr>
          <a:xfrm>
            <a:off x="7824727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259944C-08A3-4878-A625-0CEBCCFF383A}"/>
              </a:ext>
            </a:extLst>
          </p:cNvPr>
          <p:cNvSpPr/>
          <p:nvPr/>
        </p:nvSpPr>
        <p:spPr>
          <a:xfrm>
            <a:off x="8335049" y="476027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FAD71A9-5B40-4E69-BBFC-DAB3A8FBDFCC}"/>
              </a:ext>
            </a:extLst>
          </p:cNvPr>
          <p:cNvSpPr/>
          <p:nvPr/>
        </p:nvSpPr>
        <p:spPr>
          <a:xfrm>
            <a:off x="7865583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8366823-A39F-4BAE-80BE-9B06E30A9B5D}"/>
              </a:ext>
            </a:extLst>
          </p:cNvPr>
          <p:cNvSpPr/>
          <p:nvPr/>
        </p:nvSpPr>
        <p:spPr>
          <a:xfrm>
            <a:off x="8078238" y="479722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015A180-9A72-4B9D-ACD4-0AC6D2341E8B}"/>
              </a:ext>
            </a:extLst>
          </p:cNvPr>
          <p:cNvSpPr/>
          <p:nvPr/>
        </p:nvSpPr>
        <p:spPr>
          <a:xfrm>
            <a:off x="8377297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0D11D1-2B90-4EDC-B89C-577C974A4E15}"/>
              </a:ext>
            </a:extLst>
          </p:cNvPr>
          <p:cNvSpPr/>
          <p:nvPr/>
        </p:nvSpPr>
        <p:spPr>
          <a:xfrm>
            <a:off x="8589953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2BB1E1-E81B-4752-AB42-34AC1D8EDAFC}"/>
              </a:ext>
            </a:extLst>
          </p:cNvPr>
          <p:cNvSpPr/>
          <p:nvPr/>
        </p:nvSpPr>
        <p:spPr>
          <a:xfrm>
            <a:off x="8920347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AA8FD74-E423-4B0E-8781-6636C3158AA5}"/>
              </a:ext>
            </a:extLst>
          </p:cNvPr>
          <p:cNvSpPr/>
          <p:nvPr/>
        </p:nvSpPr>
        <p:spPr>
          <a:xfrm>
            <a:off x="9430669" y="4759236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BD321C0-3239-406D-A92B-687D5DB397EF}"/>
              </a:ext>
            </a:extLst>
          </p:cNvPr>
          <p:cNvSpPr/>
          <p:nvPr/>
        </p:nvSpPr>
        <p:spPr>
          <a:xfrm>
            <a:off x="8961202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CB06626-8FC7-4634-A593-BFF165B542AC}"/>
              </a:ext>
            </a:extLst>
          </p:cNvPr>
          <p:cNvSpPr/>
          <p:nvPr/>
        </p:nvSpPr>
        <p:spPr>
          <a:xfrm>
            <a:off x="9173858" y="4796186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566BF1-4E4E-452A-AEF6-1473A1F05FFE}"/>
              </a:ext>
            </a:extLst>
          </p:cNvPr>
          <p:cNvSpPr/>
          <p:nvPr/>
        </p:nvSpPr>
        <p:spPr>
          <a:xfrm>
            <a:off x="9472917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814E58-C827-4E85-8476-CA1AABB38B7F}"/>
              </a:ext>
            </a:extLst>
          </p:cNvPr>
          <p:cNvSpPr/>
          <p:nvPr/>
        </p:nvSpPr>
        <p:spPr>
          <a:xfrm>
            <a:off x="9685572" y="4795143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239F75-078E-48AC-A4BA-E14991A8CF16}"/>
              </a:ext>
            </a:extLst>
          </p:cNvPr>
          <p:cNvSpPr/>
          <p:nvPr/>
        </p:nvSpPr>
        <p:spPr>
          <a:xfrm>
            <a:off x="5335454" y="5289228"/>
            <a:ext cx="4769671" cy="55525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46CF1E5-AAA3-434E-A1BB-5C8ED3AF0EDF}"/>
              </a:ext>
            </a:extLst>
          </p:cNvPr>
          <p:cNvSpPr/>
          <p:nvPr/>
        </p:nvSpPr>
        <p:spPr>
          <a:xfrm>
            <a:off x="5390865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3295A06-C69B-4397-B572-ACB123B1C191}"/>
              </a:ext>
            </a:extLst>
          </p:cNvPr>
          <p:cNvSpPr/>
          <p:nvPr/>
        </p:nvSpPr>
        <p:spPr>
          <a:xfrm>
            <a:off x="7724901" y="5337951"/>
            <a:ext cx="2334036" cy="4634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1D4A28-09C8-4C45-B79B-DF928E2089A8}"/>
              </a:ext>
            </a:extLst>
          </p:cNvPr>
          <p:cNvSpPr/>
          <p:nvPr/>
        </p:nvSpPr>
        <p:spPr>
          <a:xfrm>
            <a:off x="5451404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3FB940-0C28-4AA2-823F-97079B4F0FA0}"/>
              </a:ext>
            </a:extLst>
          </p:cNvPr>
          <p:cNvSpPr/>
          <p:nvPr/>
        </p:nvSpPr>
        <p:spPr>
          <a:xfrm>
            <a:off x="6557883" y="5386673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A42559D-E27F-47C6-B43D-D86FF96AB2B3}"/>
              </a:ext>
            </a:extLst>
          </p:cNvPr>
          <p:cNvSpPr/>
          <p:nvPr/>
        </p:nvSpPr>
        <p:spPr>
          <a:xfrm>
            <a:off x="5494541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37F0894-D995-459E-A0A8-9070F1204E4A}"/>
              </a:ext>
            </a:extLst>
          </p:cNvPr>
          <p:cNvSpPr/>
          <p:nvPr/>
        </p:nvSpPr>
        <p:spPr>
          <a:xfrm>
            <a:off x="6004863" y="5432861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CFCC3EC-6809-43F1-BC88-50CED97D37BB}"/>
              </a:ext>
            </a:extLst>
          </p:cNvPr>
          <p:cNvSpPr/>
          <p:nvPr/>
        </p:nvSpPr>
        <p:spPr>
          <a:xfrm>
            <a:off x="5535397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59187F4-D01C-4314-BFAA-29B6EC402E37}"/>
              </a:ext>
            </a:extLst>
          </p:cNvPr>
          <p:cNvSpPr/>
          <p:nvPr/>
        </p:nvSpPr>
        <p:spPr>
          <a:xfrm>
            <a:off x="5748052" y="5469811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2563834-6E63-4210-99F2-28C46EFE9825}"/>
              </a:ext>
            </a:extLst>
          </p:cNvPr>
          <p:cNvSpPr/>
          <p:nvPr/>
        </p:nvSpPr>
        <p:spPr>
          <a:xfrm>
            <a:off x="6047111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7EBFACE-DEB9-4AAA-8CDD-3995F6EA8FD4}"/>
              </a:ext>
            </a:extLst>
          </p:cNvPr>
          <p:cNvSpPr/>
          <p:nvPr/>
        </p:nvSpPr>
        <p:spPr>
          <a:xfrm>
            <a:off x="6259767" y="5468769"/>
            <a:ext cx="212655" cy="214550"/>
          </a:xfrm>
          <a:prstGeom prst="rect">
            <a:avLst/>
          </a:prstGeom>
          <a:solidFill>
            <a:srgbClr val="FFFF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44C00A0-E186-47BA-9FD1-CEBEED06119C}"/>
              </a:ext>
            </a:extLst>
          </p:cNvPr>
          <p:cNvSpPr/>
          <p:nvPr/>
        </p:nvSpPr>
        <p:spPr>
          <a:xfrm>
            <a:off x="6590161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9D4B269-4A75-4C3A-BD7A-73977C798C8A}"/>
              </a:ext>
            </a:extLst>
          </p:cNvPr>
          <p:cNvSpPr/>
          <p:nvPr/>
        </p:nvSpPr>
        <p:spPr>
          <a:xfrm>
            <a:off x="7100483" y="5431818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ABB245D-B2B3-4433-AC1A-5AA9198DD50D}"/>
              </a:ext>
            </a:extLst>
          </p:cNvPr>
          <p:cNvSpPr/>
          <p:nvPr/>
        </p:nvSpPr>
        <p:spPr>
          <a:xfrm>
            <a:off x="6631016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6FC54DD-B995-475D-A03D-B90A36BCE7DF}"/>
              </a:ext>
            </a:extLst>
          </p:cNvPr>
          <p:cNvSpPr/>
          <p:nvPr/>
        </p:nvSpPr>
        <p:spPr>
          <a:xfrm>
            <a:off x="6843672" y="5468769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400FED4-AA45-438E-A0D6-805C2C23BF9B}"/>
              </a:ext>
            </a:extLst>
          </p:cNvPr>
          <p:cNvSpPr/>
          <p:nvPr/>
        </p:nvSpPr>
        <p:spPr>
          <a:xfrm>
            <a:off x="7142731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618C3D5-57BC-4FCD-845E-9111DD4B21D9}"/>
              </a:ext>
            </a:extLst>
          </p:cNvPr>
          <p:cNvSpPr/>
          <p:nvPr/>
        </p:nvSpPr>
        <p:spPr>
          <a:xfrm>
            <a:off x="7355386" y="5467726"/>
            <a:ext cx="212655" cy="214550"/>
          </a:xfrm>
          <a:prstGeom prst="rect">
            <a:avLst/>
          </a:prstGeom>
          <a:solidFill>
            <a:srgbClr val="FFC000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04F37D8-1427-41D6-943A-330039BB5D4D}"/>
              </a:ext>
            </a:extLst>
          </p:cNvPr>
          <p:cNvSpPr/>
          <p:nvPr/>
        </p:nvSpPr>
        <p:spPr>
          <a:xfrm>
            <a:off x="7785440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A2F9D8-0857-4121-B5FA-7D85D5E48DEA}"/>
              </a:ext>
            </a:extLst>
          </p:cNvPr>
          <p:cNvSpPr/>
          <p:nvPr/>
        </p:nvSpPr>
        <p:spPr>
          <a:xfrm>
            <a:off x="8891919" y="5390746"/>
            <a:ext cx="1106918" cy="36851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25F77E-F27B-4BDA-B0D8-0AD66894C447}"/>
              </a:ext>
            </a:extLst>
          </p:cNvPr>
          <p:cNvSpPr/>
          <p:nvPr/>
        </p:nvSpPr>
        <p:spPr>
          <a:xfrm>
            <a:off x="7828577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BD2CA71-2952-4E8D-A211-4F2A4D7676CD}"/>
              </a:ext>
            </a:extLst>
          </p:cNvPr>
          <p:cNvSpPr/>
          <p:nvPr/>
        </p:nvSpPr>
        <p:spPr>
          <a:xfrm>
            <a:off x="8338899" y="5436934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46BC5F4-EC38-4C5C-A5BD-204B8A27724A}"/>
              </a:ext>
            </a:extLst>
          </p:cNvPr>
          <p:cNvSpPr/>
          <p:nvPr/>
        </p:nvSpPr>
        <p:spPr>
          <a:xfrm>
            <a:off x="7869433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368B69-CEDE-4D90-9831-5EBB64F2419F}"/>
              </a:ext>
            </a:extLst>
          </p:cNvPr>
          <p:cNvSpPr/>
          <p:nvPr/>
        </p:nvSpPr>
        <p:spPr>
          <a:xfrm>
            <a:off x="8082088" y="5473885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C6BC09C-74A7-4468-AC67-E6B4A35D4EFA}"/>
              </a:ext>
            </a:extLst>
          </p:cNvPr>
          <p:cNvSpPr/>
          <p:nvPr/>
        </p:nvSpPr>
        <p:spPr>
          <a:xfrm>
            <a:off x="8381147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FCABBD3-DE36-4985-B52E-DE718B2A0F30}"/>
              </a:ext>
            </a:extLst>
          </p:cNvPr>
          <p:cNvSpPr/>
          <p:nvPr/>
        </p:nvSpPr>
        <p:spPr>
          <a:xfrm>
            <a:off x="8593803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417BD64-7E12-4550-80CE-E3E3105E2AE1}"/>
              </a:ext>
            </a:extLst>
          </p:cNvPr>
          <p:cNvSpPr/>
          <p:nvPr/>
        </p:nvSpPr>
        <p:spPr>
          <a:xfrm>
            <a:off x="8924197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5DA7F68-5732-4E98-95A5-BE0382693B8C}"/>
              </a:ext>
            </a:extLst>
          </p:cNvPr>
          <p:cNvSpPr/>
          <p:nvPr/>
        </p:nvSpPr>
        <p:spPr>
          <a:xfrm>
            <a:off x="9434519" y="5435892"/>
            <a:ext cx="512164" cy="28537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7E0161E-91F6-4387-B152-90EB01684428}"/>
              </a:ext>
            </a:extLst>
          </p:cNvPr>
          <p:cNvSpPr/>
          <p:nvPr/>
        </p:nvSpPr>
        <p:spPr>
          <a:xfrm>
            <a:off x="8965052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85C8AC-03B2-4A8A-8F97-2DB7E0CD07FD}"/>
              </a:ext>
            </a:extLst>
          </p:cNvPr>
          <p:cNvSpPr/>
          <p:nvPr/>
        </p:nvSpPr>
        <p:spPr>
          <a:xfrm>
            <a:off x="9177708" y="5472842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073C0CE-ADCC-490C-AEAF-0BD546CB8021}"/>
              </a:ext>
            </a:extLst>
          </p:cNvPr>
          <p:cNvSpPr/>
          <p:nvPr/>
        </p:nvSpPr>
        <p:spPr>
          <a:xfrm>
            <a:off x="9476767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18B3522-1FC8-4B39-A84D-1CAB5D442515}"/>
              </a:ext>
            </a:extLst>
          </p:cNvPr>
          <p:cNvSpPr/>
          <p:nvPr/>
        </p:nvSpPr>
        <p:spPr>
          <a:xfrm>
            <a:off x="9689422" y="5471799"/>
            <a:ext cx="212655" cy="21455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0F61A9D-D139-4DF1-9C6A-C335A2362D6E}"/>
              </a:ext>
            </a:extLst>
          </p:cNvPr>
          <p:cNvSpPr/>
          <p:nvPr/>
        </p:nvSpPr>
        <p:spPr>
          <a:xfrm>
            <a:off x="7085769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A6FA5D5-AF59-4D46-8858-7D2E26BF3B25}"/>
              </a:ext>
            </a:extLst>
          </p:cNvPr>
          <p:cNvSpPr/>
          <p:nvPr/>
        </p:nvSpPr>
        <p:spPr>
          <a:xfrm>
            <a:off x="7085769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EABE3EA-6477-43AF-B4A7-D3FA93124E3A}"/>
              </a:ext>
            </a:extLst>
          </p:cNvPr>
          <p:cNvSpPr/>
          <p:nvPr/>
        </p:nvSpPr>
        <p:spPr>
          <a:xfrm>
            <a:off x="7085769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9DA7ABE-D172-4FDE-AE5F-0B79F961D8C8}"/>
              </a:ext>
            </a:extLst>
          </p:cNvPr>
          <p:cNvSpPr/>
          <p:nvPr/>
        </p:nvSpPr>
        <p:spPr>
          <a:xfrm>
            <a:off x="7396662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6E8ED1A-4F44-40E6-9601-05FAF8716C28}"/>
              </a:ext>
            </a:extLst>
          </p:cNvPr>
          <p:cNvSpPr/>
          <p:nvPr/>
        </p:nvSpPr>
        <p:spPr>
          <a:xfrm>
            <a:off x="7396662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CD13999-BECF-4D97-A2CF-F2C5CB02BB54}"/>
              </a:ext>
            </a:extLst>
          </p:cNvPr>
          <p:cNvSpPr/>
          <p:nvPr/>
        </p:nvSpPr>
        <p:spPr>
          <a:xfrm>
            <a:off x="7396662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3C313CE-883E-43A0-BE5E-3AF172B4C2C1}"/>
              </a:ext>
            </a:extLst>
          </p:cNvPr>
          <p:cNvSpPr/>
          <p:nvPr/>
        </p:nvSpPr>
        <p:spPr>
          <a:xfrm>
            <a:off x="7707555" y="299247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DA6662FD-995E-4EBD-8884-6C8CC371E9A2}"/>
              </a:ext>
            </a:extLst>
          </p:cNvPr>
          <p:cNvSpPr/>
          <p:nvPr/>
        </p:nvSpPr>
        <p:spPr>
          <a:xfrm>
            <a:off x="7707555" y="361426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5EA823C-6B65-4B46-80D0-C5F5D1199D96}"/>
              </a:ext>
            </a:extLst>
          </p:cNvPr>
          <p:cNvSpPr/>
          <p:nvPr/>
        </p:nvSpPr>
        <p:spPr>
          <a:xfrm>
            <a:off x="7707555" y="330337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2639C4-043C-46E3-9F91-67E139F6D4B7}"/>
              </a:ext>
            </a:extLst>
          </p:cNvPr>
          <p:cNvSpPr/>
          <p:nvPr/>
        </p:nvSpPr>
        <p:spPr>
          <a:xfrm>
            <a:off x="8418847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82E7666-CB69-439B-8AE6-C18B7FF1C0D3}"/>
              </a:ext>
            </a:extLst>
          </p:cNvPr>
          <p:cNvSpPr/>
          <p:nvPr/>
        </p:nvSpPr>
        <p:spPr>
          <a:xfrm>
            <a:off x="8418847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3D00C44-EA39-4706-9BF4-EEBA98EBF204}"/>
              </a:ext>
            </a:extLst>
          </p:cNvPr>
          <p:cNvSpPr/>
          <p:nvPr/>
        </p:nvSpPr>
        <p:spPr>
          <a:xfrm>
            <a:off x="8418847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E61D30-FA71-40F3-9292-502F61E52C0E}"/>
              </a:ext>
            </a:extLst>
          </p:cNvPr>
          <p:cNvSpPr/>
          <p:nvPr/>
        </p:nvSpPr>
        <p:spPr>
          <a:xfrm>
            <a:off x="8729740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9305ECE-4286-4F49-A83C-2A10A102B037}"/>
              </a:ext>
            </a:extLst>
          </p:cNvPr>
          <p:cNvSpPr/>
          <p:nvPr/>
        </p:nvSpPr>
        <p:spPr>
          <a:xfrm>
            <a:off x="8729740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AC90173-2ECF-4018-B7DF-130F596CD62E}"/>
              </a:ext>
            </a:extLst>
          </p:cNvPr>
          <p:cNvSpPr/>
          <p:nvPr/>
        </p:nvSpPr>
        <p:spPr>
          <a:xfrm>
            <a:off x="8729740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8AD70AD-330F-461F-83A7-8EE381AA785B}"/>
              </a:ext>
            </a:extLst>
          </p:cNvPr>
          <p:cNvSpPr/>
          <p:nvPr/>
        </p:nvSpPr>
        <p:spPr>
          <a:xfrm>
            <a:off x="9040633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F8B9D37-ADD6-47F5-80D8-B5DCE193F52D}"/>
              </a:ext>
            </a:extLst>
          </p:cNvPr>
          <p:cNvSpPr/>
          <p:nvPr/>
        </p:nvSpPr>
        <p:spPr>
          <a:xfrm>
            <a:off x="9040633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2193257-4DD3-4591-9A20-95B5AEC830AA}"/>
              </a:ext>
            </a:extLst>
          </p:cNvPr>
          <p:cNvSpPr/>
          <p:nvPr/>
        </p:nvSpPr>
        <p:spPr>
          <a:xfrm>
            <a:off x="9040633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323FFCF-EC10-430F-98E7-DF7CCEDA708D}"/>
              </a:ext>
            </a:extLst>
          </p:cNvPr>
          <p:cNvSpPr/>
          <p:nvPr/>
        </p:nvSpPr>
        <p:spPr>
          <a:xfrm>
            <a:off x="9383426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34DCFA-D58F-44B7-9D9C-C1E34A88D998}"/>
              </a:ext>
            </a:extLst>
          </p:cNvPr>
          <p:cNvSpPr/>
          <p:nvPr/>
        </p:nvSpPr>
        <p:spPr>
          <a:xfrm>
            <a:off x="9383426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41EA8321-DB31-4DCC-A5EA-10B433C5D3A4}"/>
              </a:ext>
            </a:extLst>
          </p:cNvPr>
          <p:cNvSpPr/>
          <p:nvPr/>
        </p:nvSpPr>
        <p:spPr>
          <a:xfrm>
            <a:off x="9383426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454E3E7-515A-4D62-884E-77A78847462F}"/>
              </a:ext>
            </a:extLst>
          </p:cNvPr>
          <p:cNvSpPr/>
          <p:nvPr/>
        </p:nvSpPr>
        <p:spPr>
          <a:xfrm>
            <a:off x="9694319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764690-3472-4F9D-8625-343A6A86945D}"/>
              </a:ext>
            </a:extLst>
          </p:cNvPr>
          <p:cNvSpPr/>
          <p:nvPr/>
        </p:nvSpPr>
        <p:spPr>
          <a:xfrm>
            <a:off x="9694319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A4E4595A-9016-4404-B2C6-23BAFA69A0F5}"/>
              </a:ext>
            </a:extLst>
          </p:cNvPr>
          <p:cNvSpPr/>
          <p:nvPr/>
        </p:nvSpPr>
        <p:spPr>
          <a:xfrm>
            <a:off x="9694319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6832310-CCB4-4561-BB70-03FA764D836F}"/>
              </a:ext>
            </a:extLst>
          </p:cNvPr>
          <p:cNvSpPr/>
          <p:nvPr/>
        </p:nvSpPr>
        <p:spPr>
          <a:xfrm>
            <a:off x="10005212" y="2999172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27B1B88-AA32-428B-88FC-797F84952FAD}"/>
              </a:ext>
            </a:extLst>
          </p:cNvPr>
          <p:cNvSpPr/>
          <p:nvPr/>
        </p:nvSpPr>
        <p:spPr>
          <a:xfrm>
            <a:off x="10005212" y="362095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27E142EC-45B7-434C-84C6-EB993BD46EEE}"/>
              </a:ext>
            </a:extLst>
          </p:cNvPr>
          <p:cNvSpPr/>
          <p:nvPr/>
        </p:nvSpPr>
        <p:spPr>
          <a:xfrm>
            <a:off x="10005212" y="3310065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9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086ADF5-A4D8-4A59-AEA8-C523535A45DA}"/>
              </a:ext>
            </a:extLst>
          </p:cNvPr>
          <p:cNvGrpSpPr/>
          <p:nvPr/>
        </p:nvGrpSpPr>
        <p:grpSpPr>
          <a:xfrm>
            <a:off x="498643" y="4272701"/>
            <a:ext cx="9663389" cy="1439331"/>
            <a:chOff x="498643" y="3260765"/>
            <a:chExt cx="9663389" cy="14393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A15CD38-772C-42BC-B85A-19A387BC4B95}"/>
                </a:ext>
              </a:extLst>
            </p:cNvPr>
            <p:cNvSpPr/>
            <p:nvPr/>
          </p:nvSpPr>
          <p:spPr>
            <a:xfrm>
              <a:off x="498643" y="3260765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FFC0E0-4C1C-4EBC-9CA5-2926209EB6C7}"/>
                </a:ext>
              </a:extLst>
            </p:cNvPr>
            <p:cNvSpPr/>
            <p:nvPr/>
          </p:nvSpPr>
          <p:spPr>
            <a:xfrm>
              <a:off x="544831" y="330387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6A98F6-190A-4D4B-9FE9-9A4ECF64B45D}"/>
                </a:ext>
              </a:extLst>
            </p:cNvPr>
            <p:cNvSpPr/>
            <p:nvPr/>
          </p:nvSpPr>
          <p:spPr>
            <a:xfrm>
              <a:off x="600242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0792D9-97DC-42F8-9648-DB47F6771B24}"/>
                </a:ext>
              </a:extLst>
            </p:cNvPr>
            <p:cNvSpPr/>
            <p:nvPr/>
          </p:nvSpPr>
          <p:spPr>
            <a:xfrm>
              <a:off x="2934278" y="335259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452C5-F452-4358-B560-761BF21E8EF8}"/>
                </a:ext>
              </a:extLst>
            </p:cNvPr>
            <p:cNvSpPr/>
            <p:nvPr/>
          </p:nvSpPr>
          <p:spPr>
            <a:xfrm>
              <a:off x="660781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81E182-00A4-4FDD-9A79-937666D3BC80}"/>
                </a:ext>
              </a:extLst>
            </p:cNvPr>
            <p:cNvSpPr/>
            <p:nvPr/>
          </p:nvSpPr>
          <p:spPr>
            <a:xfrm>
              <a:off x="1767260" y="340131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31D9D2-D3AC-4531-A3F8-D97EAE6B6008}"/>
                </a:ext>
              </a:extLst>
            </p:cNvPr>
            <p:cNvSpPr/>
            <p:nvPr/>
          </p:nvSpPr>
          <p:spPr>
            <a:xfrm>
              <a:off x="703918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836123-85E5-4B79-8C0D-F34B7ED832D7}"/>
                </a:ext>
              </a:extLst>
            </p:cNvPr>
            <p:cNvSpPr/>
            <p:nvPr/>
          </p:nvSpPr>
          <p:spPr>
            <a:xfrm>
              <a:off x="1214240" y="344750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EE4213-C499-4791-853F-2610F711D9A1}"/>
                </a:ext>
              </a:extLst>
            </p:cNvPr>
            <p:cNvSpPr/>
            <p:nvPr/>
          </p:nvSpPr>
          <p:spPr>
            <a:xfrm>
              <a:off x="744774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312569-148E-438E-91FE-1F92BC320076}"/>
                </a:ext>
              </a:extLst>
            </p:cNvPr>
            <p:cNvSpPr/>
            <p:nvPr/>
          </p:nvSpPr>
          <p:spPr>
            <a:xfrm>
              <a:off x="957429" y="348445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316BD2-A56C-40E5-90DF-09E3F1527248}"/>
                </a:ext>
              </a:extLst>
            </p:cNvPr>
            <p:cNvSpPr/>
            <p:nvPr/>
          </p:nvSpPr>
          <p:spPr>
            <a:xfrm>
              <a:off x="1256488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EECB894-980D-4885-A98B-C8D6FF965020}"/>
                </a:ext>
              </a:extLst>
            </p:cNvPr>
            <p:cNvSpPr/>
            <p:nvPr/>
          </p:nvSpPr>
          <p:spPr>
            <a:xfrm>
              <a:off x="1469144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A43D7F3-A884-4C1F-8DB5-A79A19EE70BC}"/>
                </a:ext>
              </a:extLst>
            </p:cNvPr>
            <p:cNvSpPr/>
            <p:nvPr/>
          </p:nvSpPr>
          <p:spPr>
            <a:xfrm>
              <a:off x="1799538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C1D97B-DFD9-4393-B5B8-AE3F44607894}"/>
                </a:ext>
              </a:extLst>
            </p:cNvPr>
            <p:cNvSpPr/>
            <p:nvPr/>
          </p:nvSpPr>
          <p:spPr>
            <a:xfrm>
              <a:off x="2309860" y="344646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988BB-9D70-4614-8E9B-9852FF82A61A}"/>
                </a:ext>
              </a:extLst>
            </p:cNvPr>
            <p:cNvSpPr/>
            <p:nvPr/>
          </p:nvSpPr>
          <p:spPr>
            <a:xfrm>
              <a:off x="1840393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BDE7BE-BE80-4E44-8389-5BEB34F536ED}"/>
                </a:ext>
              </a:extLst>
            </p:cNvPr>
            <p:cNvSpPr/>
            <p:nvPr/>
          </p:nvSpPr>
          <p:spPr>
            <a:xfrm>
              <a:off x="2053049" y="348341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4EED17-C646-4CBD-B1A9-82CC2350AB78}"/>
                </a:ext>
              </a:extLst>
            </p:cNvPr>
            <p:cNvSpPr/>
            <p:nvPr/>
          </p:nvSpPr>
          <p:spPr>
            <a:xfrm>
              <a:off x="2352108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20C0652-B71C-4CDA-8F30-DC389C36B90C}"/>
                </a:ext>
              </a:extLst>
            </p:cNvPr>
            <p:cNvSpPr/>
            <p:nvPr/>
          </p:nvSpPr>
          <p:spPr>
            <a:xfrm>
              <a:off x="2564763" y="348237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BA637B-5A5F-46D5-9CDD-91753F431CC5}"/>
                </a:ext>
              </a:extLst>
            </p:cNvPr>
            <p:cNvSpPr/>
            <p:nvPr/>
          </p:nvSpPr>
          <p:spPr>
            <a:xfrm>
              <a:off x="2994817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B27440-88C5-4644-860A-07844F4B7785}"/>
                </a:ext>
              </a:extLst>
            </p:cNvPr>
            <p:cNvSpPr/>
            <p:nvPr/>
          </p:nvSpPr>
          <p:spPr>
            <a:xfrm>
              <a:off x="4101296" y="340539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A6ACA8-4911-4C3C-A7A3-E765DA4B1733}"/>
                </a:ext>
              </a:extLst>
            </p:cNvPr>
            <p:cNvSpPr/>
            <p:nvPr/>
          </p:nvSpPr>
          <p:spPr>
            <a:xfrm>
              <a:off x="3037954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F87692-AE6A-4873-8318-8059D98BCE05}"/>
                </a:ext>
              </a:extLst>
            </p:cNvPr>
            <p:cNvSpPr/>
            <p:nvPr/>
          </p:nvSpPr>
          <p:spPr>
            <a:xfrm>
              <a:off x="3548276" y="345158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06ABE0A-E832-4EDB-ADA9-712508C795E7}"/>
                </a:ext>
              </a:extLst>
            </p:cNvPr>
            <p:cNvSpPr/>
            <p:nvPr/>
          </p:nvSpPr>
          <p:spPr>
            <a:xfrm>
              <a:off x="3078810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16195D-2F6E-4B81-B5B2-5A6C1A2D3191}"/>
                </a:ext>
              </a:extLst>
            </p:cNvPr>
            <p:cNvSpPr/>
            <p:nvPr/>
          </p:nvSpPr>
          <p:spPr>
            <a:xfrm>
              <a:off x="3291465" y="348853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E8CFF01-2925-40DD-8E7A-8AF64F0AC46E}"/>
                </a:ext>
              </a:extLst>
            </p:cNvPr>
            <p:cNvSpPr/>
            <p:nvPr/>
          </p:nvSpPr>
          <p:spPr>
            <a:xfrm>
              <a:off x="3590524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60D0BA-0D03-45D8-8EE8-5CD1430AD52E}"/>
                </a:ext>
              </a:extLst>
            </p:cNvPr>
            <p:cNvSpPr/>
            <p:nvPr/>
          </p:nvSpPr>
          <p:spPr>
            <a:xfrm>
              <a:off x="3803180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7CCEF3-58A7-43E4-BACD-9C976C2E1865}"/>
                </a:ext>
              </a:extLst>
            </p:cNvPr>
            <p:cNvSpPr/>
            <p:nvPr/>
          </p:nvSpPr>
          <p:spPr>
            <a:xfrm>
              <a:off x="4133574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AA530BB-9866-419A-BB8F-53C46D0D23F4}"/>
                </a:ext>
              </a:extLst>
            </p:cNvPr>
            <p:cNvSpPr/>
            <p:nvPr/>
          </p:nvSpPr>
          <p:spPr>
            <a:xfrm>
              <a:off x="4643896" y="345053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DFDD18A-35FA-4E74-9C83-BE1A1CB019FA}"/>
                </a:ext>
              </a:extLst>
            </p:cNvPr>
            <p:cNvSpPr/>
            <p:nvPr/>
          </p:nvSpPr>
          <p:spPr>
            <a:xfrm>
              <a:off x="4174429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2985ECF-BD2B-42AB-B831-29D66BC82F50}"/>
                </a:ext>
              </a:extLst>
            </p:cNvPr>
            <p:cNvSpPr/>
            <p:nvPr/>
          </p:nvSpPr>
          <p:spPr>
            <a:xfrm>
              <a:off x="4387085" y="348748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53CA5405-5198-4B69-9734-3E8559A08D30}"/>
                </a:ext>
              </a:extLst>
            </p:cNvPr>
            <p:cNvSpPr/>
            <p:nvPr/>
          </p:nvSpPr>
          <p:spPr>
            <a:xfrm>
              <a:off x="4686144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0038CDD9-2064-47DB-A63E-D01A016AFA4A}"/>
                </a:ext>
              </a:extLst>
            </p:cNvPr>
            <p:cNvSpPr/>
            <p:nvPr/>
          </p:nvSpPr>
          <p:spPr>
            <a:xfrm>
              <a:off x="4898799" y="34864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3" name="직사각형 7202">
              <a:extLst>
                <a:ext uri="{FF2B5EF4-FFF2-40B4-BE49-F238E27FC236}">
                  <a16:creationId xmlns:a16="http://schemas.microsoft.com/office/drawing/2014/main" id="{4E771F53-BF17-46E2-B0DC-F5CD09C48DAC}"/>
                </a:ext>
              </a:extLst>
            </p:cNvPr>
            <p:cNvSpPr/>
            <p:nvPr/>
          </p:nvSpPr>
          <p:spPr>
            <a:xfrm>
              <a:off x="5343796" y="3302204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4" name="직사각형 7203">
              <a:extLst>
                <a:ext uri="{FF2B5EF4-FFF2-40B4-BE49-F238E27FC236}">
                  <a16:creationId xmlns:a16="http://schemas.microsoft.com/office/drawing/2014/main" id="{6CC64D6D-C053-4E43-B943-D223D1B39A81}"/>
                </a:ext>
              </a:extLst>
            </p:cNvPr>
            <p:cNvSpPr/>
            <p:nvPr/>
          </p:nvSpPr>
          <p:spPr>
            <a:xfrm>
              <a:off x="5399207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5" name="직사각형 7204">
              <a:extLst>
                <a:ext uri="{FF2B5EF4-FFF2-40B4-BE49-F238E27FC236}">
                  <a16:creationId xmlns:a16="http://schemas.microsoft.com/office/drawing/2014/main" id="{E0AC1E89-F80C-4861-B590-47493FDA4919}"/>
                </a:ext>
              </a:extLst>
            </p:cNvPr>
            <p:cNvSpPr/>
            <p:nvPr/>
          </p:nvSpPr>
          <p:spPr>
            <a:xfrm>
              <a:off x="7733243" y="3350927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6" name="직사각형 7205">
              <a:extLst>
                <a:ext uri="{FF2B5EF4-FFF2-40B4-BE49-F238E27FC236}">
                  <a16:creationId xmlns:a16="http://schemas.microsoft.com/office/drawing/2014/main" id="{C3B9F48A-D945-4FDF-AB42-6E7F5E17AE99}"/>
                </a:ext>
              </a:extLst>
            </p:cNvPr>
            <p:cNvSpPr/>
            <p:nvPr/>
          </p:nvSpPr>
          <p:spPr>
            <a:xfrm>
              <a:off x="5459746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7" name="직사각형 7206">
              <a:extLst>
                <a:ext uri="{FF2B5EF4-FFF2-40B4-BE49-F238E27FC236}">
                  <a16:creationId xmlns:a16="http://schemas.microsoft.com/office/drawing/2014/main" id="{6F5FFED5-A5B7-45D6-AF7B-70EA4C68BC51}"/>
                </a:ext>
              </a:extLst>
            </p:cNvPr>
            <p:cNvSpPr/>
            <p:nvPr/>
          </p:nvSpPr>
          <p:spPr>
            <a:xfrm>
              <a:off x="6566225" y="3399649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8" name="직사각형 7207">
              <a:extLst>
                <a:ext uri="{FF2B5EF4-FFF2-40B4-BE49-F238E27FC236}">
                  <a16:creationId xmlns:a16="http://schemas.microsoft.com/office/drawing/2014/main" id="{AE5031D5-CBA4-42DC-A835-C220FE68B4AB}"/>
                </a:ext>
              </a:extLst>
            </p:cNvPr>
            <p:cNvSpPr/>
            <p:nvPr/>
          </p:nvSpPr>
          <p:spPr>
            <a:xfrm>
              <a:off x="5502883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9" name="직사각형 7208">
              <a:extLst>
                <a:ext uri="{FF2B5EF4-FFF2-40B4-BE49-F238E27FC236}">
                  <a16:creationId xmlns:a16="http://schemas.microsoft.com/office/drawing/2014/main" id="{3DB8AD2D-C9B6-47B6-BA4D-CD1B1C5B59FB}"/>
                </a:ext>
              </a:extLst>
            </p:cNvPr>
            <p:cNvSpPr/>
            <p:nvPr/>
          </p:nvSpPr>
          <p:spPr>
            <a:xfrm>
              <a:off x="6013205" y="3445837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0" name="직사각형 7209">
              <a:extLst>
                <a:ext uri="{FF2B5EF4-FFF2-40B4-BE49-F238E27FC236}">
                  <a16:creationId xmlns:a16="http://schemas.microsoft.com/office/drawing/2014/main" id="{F6F32E98-9697-4538-BE61-3C0682B52160}"/>
                </a:ext>
              </a:extLst>
            </p:cNvPr>
            <p:cNvSpPr/>
            <p:nvPr/>
          </p:nvSpPr>
          <p:spPr>
            <a:xfrm>
              <a:off x="5543739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1" name="직사각형 7210">
              <a:extLst>
                <a:ext uri="{FF2B5EF4-FFF2-40B4-BE49-F238E27FC236}">
                  <a16:creationId xmlns:a16="http://schemas.microsoft.com/office/drawing/2014/main" id="{0E5C0025-7DF8-40C8-954D-B9CFFDC22229}"/>
                </a:ext>
              </a:extLst>
            </p:cNvPr>
            <p:cNvSpPr/>
            <p:nvPr/>
          </p:nvSpPr>
          <p:spPr>
            <a:xfrm>
              <a:off x="5756394" y="3482787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2" name="직사각형 7211">
              <a:extLst>
                <a:ext uri="{FF2B5EF4-FFF2-40B4-BE49-F238E27FC236}">
                  <a16:creationId xmlns:a16="http://schemas.microsoft.com/office/drawing/2014/main" id="{5F0D93F6-004B-4E72-9398-5868C5EE6145}"/>
                </a:ext>
              </a:extLst>
            </p:cNvPr>
            <p:cNvSpPr/>
            <p:nvPr/>
          </p:nvSpPr>
          <p:spPr>
            <a:xfrm>
              <a:off x="6055453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3" name="직사각형 7212">
              <a:extLst>
                <a:ext uri="{FF2B5EF4-FFF2-40B4-BE49-F238E27FC236}">
                  <a16:creationId xmlns:a16="http://schemas.microsoft.com/office/drawing/2014/main" id="{24B0B1FA-B86A-46A1-8DEE-CB2530E967C7}"/>
                </a:ext>
              </a:extLst>
            </p:cNvPr>
            <p:cNvSpPr/>
            <p:nvPr/>
          </p:nvSpPr>
          <p:spPr>
            <a:xfrm>
              <a:off x="6268109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4" name="직사각형 7213">
              <a:extLst>
                <a:ext uri="{FF2B5EF4-FFF2-40B4-BE49-F238E27FC236}">
                  <a16:creationId xmlns:a16="http://schemas.microsoft.com/office/drawing/2014/main" id="{EE6725BB-4771-4D25-8F0F-ECA1BFA4CE9D}"/>
                </a:ext>
              </a:extLst>
            </p:cNvPr>
            <p:cNvSpPr/>
            <p:nvPr/>
          </p:nvSpPr>
          <p:spPr>
            <a:xfrm>
              <a:off x="6598503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5" name="직사각형 7214">
              <a:extLst>
                <a:ext uri="{FF2B5EF4-FFF2-40B4-BE49-F238E27FC236}">
                  <a16:creationId xmlns:a16="http://schemas.microsoft.com/office/drawing/2014/main" id="{BF4BDA07-54E0-4A88-ABE9-F7E4AB882E01}"/>
                </a:ext>
              </a:extLst>
            </p:cNvPr>
            <p:cNvSpPr/>
            <p:nvPr/>
          </p:nvSpPr>
          <p:spPr>
            <a:xfrm>
              <a:off x="7108825" y="344479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6" name="직사각형 7215">
              <a:extLst>
                <a:ext uri="{FF2B5EF4-FFF2-40B4-BE49-F238E27FC236}">
                  <a16:creationId xmlns:a16="http://schemas.microsoft.com/office/drawing/2014/main" id="{22159B99-DF26-450D-8D11-50D1B2A21D6B}"/>
                </a:ext>
              </a:extLst>
            </p:cNvPr>
            <p:cNvSpPr/>
            <p:nvPr/>
          </p:nvSpPr>
          <p:spPr>
            <a:xfrm>
              <a:off x="6639358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7" name="직사각형 7216">
              <a:extLst>
                <a:ext uri="{FF2B5EF4-FFF2-40B4-BE49-F238E27FC236}">
                  <a16:creationId xmlns:a16="http://schemas.microsoft.com/office/drawing/2014/main" id="{A912CB5D-56C3-4975-B383-BF82E1457BA3}"/>
                </a:ext>
              </a:extLst>
            </p:cNvPr>
            <p:cNvSpPr/>
            <p:nvPr/>
          </p:nvSpPr>
          <p:spPr>
            <a:xfrm>
              <a:off x="6852014" y="348174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8" name="직사각형 7217">
              <a:extLst>
                <a:ext uri="{FF2B5EF4-FFF2-40B4-BE49-F238E27FC236}">
                  <a16:creationId xmlns:a16="http://schemas.microsoft.com/office/drawing/2014/main" id="{5D668EC5-41BE-4B6F-BB85-0E6E72581497}"/>
                </a:ext>
              </a:extLst>
            </p:cNvPr>
            <p:cNvSpPr/>
            <p:nvPr/>
          </p:nvSpPr>
          <p:spPr>
            <a:xfrm>
              <a:off x="7151073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5CE41C3A-382D-4977-9C41-051B21235D11}"/>
                </a:ext>
              </a:extLst>
            </p:cNvPr>
            <p:cNvSpPr/>
            <p:nvPr/>
          </p:nvSpPr>
          <p:spPr>
            <a:xfrm>
              <a:off x="7363728" y="348070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0" name="직사각형 7219">
              <a:extLst>
                <a:ext uri="{FF2B5EF4-FFF2-40B4-BE49-F238E27FC236}">
                  <a16:creationId xmlns:a16="http://schemas.microsoft.com/office/drawing/2014/main" id="{9E437986-39B0-4584-B71A-31A8658850EB}"/>
                </a:ext>
              </a:extLst>
            </p:cNvPr>
            <p:cNvSpPr/>
            <p:nvPr/>
          </p:nvSpPr>
          <p:spPr>
            <a:xfrm>
              <a:off x="7793782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1" name="직사각형 7220">
              <a:extLst>
                <a:ext uri="{FF2B5EF4-FFF2-40B4-BE49-F238E27FC236}">
                  <a16:creationId xmlns:a16="http://schemas.microsoft.com/office/drawing/2014/main" id="{B43BAB3D-D338-42A4-8976-3DC5D50E7F44}"/>
                </a:ext>
              </a:extLst>
            </p:cNvPr>
            <p:cNvSpPr/>
            <p:nvPr/>
          </p:nvSpPr>
          <p:spPr>
            <a:xfrm>
              <a:off x="8900261" y="3403722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2" name="직사각형 7221">
              <a:extLst>
                <a:ext uri="{FF2B5EF4-FFF2-40B4-BE49-F238E27FC236}">
                  <a16:creationId xmlns:a16="http://schemas.microsoft.com/office/drawing/2014/main" id="{681FAD9E-98ED-4CCB-AA9D-7BF51DEA9136}"/>
                </a:ext>
              </a:extLst>
            </p:cNvPr>
            <p:cNvSpPr/>
            <p:nvPr/>
          </p:nvSpPr>
          <p:spPr>
            <a:xfrm>
              <a:off x="7836919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3" name="직사각형 7222">
              <a:extLst>
                <a:ext uri="{FF2B5EF4-FFF2-40B4-BE49-F238E27FC236}">
                  <a16:creationId xmlns:a16="http://schemas.microsoft.com/office/drawing/2014/main" id="{E4C583A8-8BA9-46BC-982E-DC7495FE0836}"/>
                </a:ext>
              </a:extLst>
            </p:cNvPr>
            <p:cNvSpPr/>
            <p:nvPr/>
          </p:nvSpPr>
          <p:spPr>
            <a:xfrm>
              <a:off x="8347241" y="3449910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4" name="직사각형 7223">
              <a:extLst>
                <a:ext uri="{FF2B5EF4-FFF2-40B4-BE49-F238E27FC236}">
                  <a16:creationId xmlns:a16="http://schemas.microsoft.com/office/drawing/2014/main" id="{80A51A0A-7381-482D-99FE-10FAC7A7A037}"/>
                </a:ext>
              </a:extLst>
            </p:cNvPr>
            <p:cNvSpPr/>
            <p:nvPr/>
          </p:nvSpPr>
          <p:spPr>
            <a:xfrm>
              <a:off x="7877775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5" name="직사각형 7224">
              <a:extLst>
                <a:ext uri="{FF2B5EF4-FFF2-40B4-BE49-F238E27FC236}">
                  <a16:creationId xmlns:a16="http://schemas.microsoft.com/office/drawing/2014/main" id="{5F1E4C32-9E82-48E8-91C8-6B9E08DA189A}"/>
                </a:ext>
              </a:extLst>
            </p:cNvPr>
            <p:cNvSpPr/>
            <p:nvPr/>
          </p:nvSpPr>
          <p:spPr>
            <a:xfrm>
              <a:off x="8090430" y="348686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6" name="직사각형 7225">
              <a:extLst>
                <a:ext uri="{FF2B5EF4-FFF2-40B4-BE49-F238E27FC236}">
                  <a16:creationId xmlns:a16="http://schemas.microsoft.com/office/drawing/2014/main" id="{C75FDFE7-39BB-4CDE-80B2-EA9D8C0C0382}"/>
                </a:ext>
              </a:extLst>
            </p:cNvPr>
            <p:cNvSpPr/>
            <p:nvPr/>
          </p:nvSpPr>
          <p:spPr>
            <a:xfrm>
              <a:off x="8389489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7" name="직사각형 7226">
              <a:extLst>
                <a:ext uri="{FF2B5EF4-FFF2-40B4-BE49-F238E27FC236}">
                  <a16:creationId xmlns:a16="http://schemas.microsoft.com/office/drawing/2014/main" id="{0486B58E-EDF8-4A04-B252-14CD1D3F99A6}"/>
                </a:ext>
              </a:extLst>
            </p:cNvPr>
            <p:cNvSpPr/>
            <p:nvPr/>
          </p:nvSpPr>
          <p:spPr>
            <a:xfrm>
              <a:off x="8602145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8" name="직사각형 7227">
              <a:extLst>
                <a:ext uri="{FF2B5EF4-FFF2-40B4-BE49-F238E27FC236}">
                  <a16:creationId xmlns:a16="http://schemas.microsoft.com/office/drawing/2014/main" id="{FBE1AE33-8303-49A6-BA96-32B748E2CBE0}"/>
                </a:ext>
              </a:extLst>
            </p:cNvPr>
            <p:cNvSpPr/>
            <p:nvPr/>
          </p:nvSpPr>
          <p:spPr>
            <a:xfrm>
              <a:off x="8932539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9" name="직사각형 7228">
              <a:extLst>
                <a:ext uri="{FF2B5EF4-FFF2-40B4-BE49-F238E27FC236}">
                  <a16:creationId xmlns:a16="http://schemas.microsoft.com/office/drawing/2014/main" id="{2B862F4A-4F49-4F58-B284-9DA035CA123A}"/>
                </a:ext>
              </a:extLst>
            </p:cNvPr>
            <p:cNvSpPr/>
            <p:nvPr/>
          </p:nvSpPr>
          <p:spPr>
            <a:xfrm>
              <a:off x="9442861" y="344886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0" name="직사각형 7229">
              <a:extLst>
                <a:ext uri="{FF2B5EF4-FFF2-40B4-BE49-F238E27FC236}">
                  <a16:creationId xmlns:a16="http://schemas.microsoft.com/office/drawing/2014/main" id="{F14D5366-116E-4AE0-861E-415497B5539D}"/>
                </a:ext>
              </a:extLst>
            </p:cNvPr>
            <p:cNvSpPr/>
            <p:nvPr/>
          </p:nvSpPr>
          <p:spPr>
            <a:xfrm>
              <a:off x="8973394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1" name="직사각형 7230">
              <a:extLst>
                <a:ext uri="{FF2B5EF4-FFF2-40B4-BE49-F238E27FC236}">
                  <a16:creationId xmlns:a16="http://schemas.microsoft.com/office/drawing/2014/main" id="{8D7AC8E8-6AAE-4F66-924B-4C6F8BEA2093}"/>
                </a:ext>
              </a:extLst>
            </p:cNvPr>
            <p:cNvSpPr/>
            <p:nvPr/>
          </p:nvSpPr>
          <p:spPr>
            <a:xfrm>
              <a:off x="9186050" y="3485818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5DFC378-5246-4459-9542-EFE07CC039C4}"/>
                </a:ext>
              </a:extLst>
            </p:cNvPr>
            <p:cNvSpPr/>
            <p:nvPr/>
          </p:nvSpPr>
          <p:spPr>
            <a:xfrm>
              <a:off x="9485109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77701C3-C5E6-4580-8C23-F4C24CF6F904}"/>
                </a:ext>
              </a:extLst>
            </p:cNvPr>
            <p:cNvSpPr/>
            <p:nvPr/>
          </p:nvSpPr>
          <p:spPr>
            <a:xfrm>
              <a:off x="9697764" y="348477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869344-8150-4E78-B7AA-99E5605BDB57}"/>
                </a:ext>
              </a:extLst>
            </p:cNvPr>
            <p:cNvSpPr/>
            <p:nvPr/>
          </p:nvSpPr>
          <p:spPr>
            <a:xfrm>
              <a:off x="498643" y="4049389"/>
              <a:ext cx="9663389" cy="65070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0D665D6-646E-42C4-97BA-1EEBD8A43EF9}"/>
                </a:ext>
              </a:extLst>
            </p:cNvPr>
            <p:cNvSpPr/>
            <p:nvPr/>
          </p:nvSpPr>
          <p:spPr>
            <a:xfrm>
              <a:off x="544831" y="409249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42610E45-782D-4DC7-818D-C1E9549192E4}"/>
                </a:ext>
              </a:extLst>
            </p:cNvPr>
            <p:cNvSpPr/>
            <p:nvPr/>
          </p:nvSpPr>
          <p:spPr>
            <a:xfrm>
              <a:off x="600242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5F81A767-A35D-4080-9239-55266BE66644}"/>
                </a:ext>
              </a:extLst>
            </p:cNvPr>
            <p:cNvSpPr/>
            <p:nvPr/>
          </p:nvSpPr>
          <p:spPr>
            <a:xfrm>
              <a:off x="2934278" y="414122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0B635C8-2D80-4EEF-83F6-93A348D87FBF}"/>
                </a:ext>
              </a:extLst>
            </p:cNvPr>
            <p:cNvSpPr/>
            <p:nvPr/>
          </p:nvSpPr>
          <p:spPr>
            <a:xfrm>
              <a:off x="660781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29D3412B-A336-405B-B4B0-62AFEDF346FF}"/>
                </a:ext>
              </a:extLst>
            </p:cNvPr>
            <p:cNvSpPr/>
            <p:nvPr/>
          </p:nvSpPr>
          <p:spPr>
            <a:xfrm>
              <a:off x="1767260" y="418994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6E566523-0400-4FF0-B3C2-9435BE7D0A60}"/>
                </a:ext>
              </a:extLst>
            </p:cNvPr>
            <p:cNvSpPr/>
            <p:nvPr/>
          </p:nvSpPr>
          <p:spPr>
            <a:xfrm>
              <a:off x="703918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B4917E8-6D73-47D4-A66C-19E31526C81C}"/>
                </a:ext>
              </a:extLst>
            </p:cNvPr>
            <p:cNvSpPr/>
            <p:nvPr/>
          </p:nvSpPr>
          <p:spPr>
            <a:xfrm>
              <a:off x="1214240" y="423613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D34EDE1B-DE20-4E72-B404-70F05351067C}"/>
                </a:ext>
              </a:extLst>
            </p:cNvPr>
            <p:cNvSpPr/>
            <p:nvPr/>
          </p:nvSpPr>
          <p:spPr>
            <a:xfrm>
              <a:off x="744774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322AE85-1DDA-4A1F-943F-B35ECDEC96BE}"/>
                </a:ext>
              </a:extLst>
            </p:cNvPr>
            <p:cNvSpPr/>
            <p:nvPr/>
          </p:nvSpPr>
          <p:spPr>
            <a:xfrm>
              <a:off x="957429" y="427308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26518E7-BBBE-4298-A4FF-F05AA3F502F7}"/>
                </a:ext>
              </a:extLst>
            </p:cNvPr>
            <p:cNvSpPr/>
            <p:nvPr/>
          </p:nvSpPr>
          <p:spPr>
            <a:xfrm>
              <a:off x="1256488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5D0E4919-B14A-426E-9368-288EFFB748EA}"/>
                </a:ext>
              </a:extLst>
            </p:cNvPr>
            <p:cNvSpPr/>
            <p:nvPr/>
          </p:nvSpPr>
          <p:spPr>
            <a:xfrm>
              <a:off x="1469144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15A47A0-D5AA-4EC4-BA49-7D37957B77AB}"/>
                </a:ext>
              </a:extLst>
            </p:cNvPr>
            <p:cNvSpPr/>
            <p:nvPr/>
          </p:nvSpPr>
          <p:spPr>
            <a:xfrm>
              <a:off x="1799538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E617524-EB9A-4B7B-81B9-89B7BA67E060}"/>
                </a:ext>
              </a:extLst>
            </p:cNvPr>
            <p:cNvSpPr/>
            <p:nvPr/>
          </p:nvSpPr>
          <p:spPr>
            <a:xfrm>
              <a:off x="2309860" y="423508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B10BE98-69A0-445E-A157-CFFAD22824AB}"/>
                </a:ext>
              </a:extLst>
            </p:cNvPr>
            <p:cNvSpPr/>
            <p:nvPr/>
          </p:nvSpPr>
          <p:spPr>
            <a:xfrm>
              <a:off x="1840393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5AA433-9BF3-432D-9591-299F37DF0ACD}"/>
                </a:ext>
              </a:extLst>
            </p:cNvPr>
            <p:cNvSpPr/>
            <p:nvPr/>
          </p:nvSpPr>
          <p:spPr>
            <a:xfrm>
              <a:off x="2053049" y="427203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A8F5DE2-FC75-4E96-93DD-40DA8C513933}"/>
                </a:ext>
              </a:extLst>
            </p:cNvPr>
            <p:cNvSpPr/>
            <p:nvPr/>
          </p:nvSpPr>
          <p:spPr>
            <a:xfrm>
              <a:off x="2352108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0594C7A7-CC16-4959-AA06-E6A738A750AC}"/>
                </a:ext>
              </a:extLst>
            </p:cNvPr>
            <p:cNvSpPr/>
            <p:nvPr/>
          </p:nvSpPr>
          <p:spPr>
            <a:xfrm>
              <a:off x="2564763" y="427099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01095E35-F499-41AD-A4F6-E75CA9273EAB}"/>
                </a:ext>
              </a:extLst>
            </p:cNvPr>
            <p:cNvSpPr/>
            <p:nvPr/>
          </p:nvSpPr>
          <p:spPr>
            <a:xfrm>
              <a:off x="2994817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F8052837-F933-44E6-80EC-6A745C31947A}"/>
                </a:ext>
              </a:extLst>
            </p:cNvPr>
            <p:cNvSpPr/>
            <p:nvPr/>
          </p:nvSpPr>
          <p:spPr>
            <a:xfrm>
              <a:off x="4101296" y="419401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144DFF3B-1203-4522-ACDD-CA38B44E884E}"/>
                </a:ext>
              </a:extLst>
            </p:cNvPr>
            <p:cNvSpPr/>
            <p:nvPr/>
          </p:nvSpPr>
          <p:spPr>
            <a:xfrm>
              <a:off x="3037954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E394952-1681-422B-9466-D6661126264E}"/>
                </a:ext>
              </a:extLst>
            </p:cNvPr>
            <p:cNvSpPr/>
            <p:nvPr/>
          </p:nvSpPr>
          <p:spPr>
            <a:xfrm>
              <a:off x="3548276" y="424020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A0B270B-3342-4036-8EAC-9D238335AE74}"/>
                </a:ext>
              </a:extLst>
            </p:cNvPr>
            <p:cNvSpPr/>
            <p:nvPr/>
          </p:nvSpPr>
          <p:spPr>
            <a:xfrm>
              <a:off x="3078810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41ACECED-7EF6-4ED5-B46E-8024ADCE3004}"/>
                </a:ext>
              </a:extLst>
            </p:cNvPr>
            <p:cNvSpPr/>
            <p:nvPr/>
          </p:nvSpPr>
          <p:spPr>
            <a:xfrm>
              <a:off x="3291465" y="427715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CEA54EB-A948-4956-BE4B-9CF2AA448676}"/>
                </a:ext>
              </a:extLst>
            </p:cNvPr>
            <p:cNvSpPr/>
            <p:nvPr/>
          </p:nvSpPr>
          <p:spPr>
            <a:xfrm>
              <a:off x="3590524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1B3B604-38ED-42D2-B50C-40CA4F7EF5C5}"/>
                </a:ext>
              </a:extLst>
            </p:cNvPr>
            <p:cNvSpPr/>
            <p:nvPr/>
          </p:nvSpPr>
          <p:spPr>
            <a:xfrm>
              <a:off x="3803180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88C08D67-1F78-4BB2-BBC4-4E6292CD8071}"/>
                </a:ext>
              </a:extLst>
            </p:cNvPr>
            <p:cNvSpPr/>
            <p:nvPr/>
          </p:nvSpPr>
          <p:spPr>
            <a:xfrm>
              <a:off x="4133574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094A8FF-DAFA-4E23-8641-60C2C1370A4C}"/>
                </a:ext>
              </a:extLst>
            </p:cNvPr>
            <p:cNvSpPr/>
            <p:nvPr/>
          </p:nvSpPr>
          <p:spPr>
            <a:xfrm>
              <a:off x="4643896" y="423916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9A1C6F58-2551-441B-A186-9ABEB3FFAE7C}"/>
                </a:ext>
              </a:extLst>
            </p:cNvPr>
            <p:cNvSpPr/>
            <p:nvPr/>
          </p:nvSpPr>
          <p:spPr>
            <a:xfrm>
              <a:off x="4174429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A732AEF1-C68A-4865-A999-43F9D5D79A31}"/>
                </a:ext>
              </a:extLst>
            </p:cNvPr>
            <p:cNvSpPr/>
            <p:nvPr/>
          </p:nvSpPr>
          <p:spPr>
            <a:xfrm>
              <a:off x="4387085" y="427611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38774469-557D-4201-8A1F-94FF684D7BD7}"/>
                </a:ext>
              </a:extLst>
            </p:cNvPr>
            <p:cNvSpPr/>
            <p:nvPr/>
          </p:nvSpPr>
          <p:spPr>
            <a:xfrm>
              <a:off x="4686144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3E9BB642-37D8-496C-B318-FD35CC82A553}"/>
                </a:ext>
              </a:extLst>
            </p:cNvPr>
            <p:cNvSpPr/>
            <p:nvPr/>
          </p:nvSpPr>
          <p:spPr>
            <a:xfrm>
              <a:off x="4898799" y="42750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B50BDB3-9832-4DAE-9BF0-68289F162E4D}"/>
                </a:ext>
              </a:extLst>
            </p:cNvPr>
            <p:cNvSpPr/>
            <p:nvPr/>
          </p:nvSpPr>
          <p:spPr>
            <a:xfrm>
              <a:off x="5343796" y="4090828"/>
              <a:ext cx="4769671" cy="55525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B2F891A-4150-412D-AF0E-F9FFBBEFBC7D}"/>
                </a:ext>
              </a:extLst>
            </p:cNvPr>
            <p:cNvSpPr/>
            <p:nvPr/>
          </p:nvSpPr>
          <p:spPr>
            <a:xfrm>
              <a:off x="5399207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4DB4B008-2E5B-4737-9197-91D750620EE3}"/>
                </a:ext>
              </a:extLst>
            </p:cNvPr>
            <p:cNvSpPr/>
            <p:nvPr/>
          </p:nvSpPr>
          <p:spPr>
            <a:xfrm>
              <a:off x="7733243" y="4139551"/>
              <a:ext cx="2334036" cy="46342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350B3F1-4858-4506-B885-9F99E3A0F282}"/>
                </a:ext>
              </a:extLst>
            </p:cNvPr>
            <p:cNvSpPr/>
            <p:nvPr/>
          </p:nvSpPr>
          <p:spPr>
            <a:xfrm>
              <a:off x="5459746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2B8438A-B91D-4C54-9A82-A90877322785}"/>
                </a:ext>
              </a:extLst>
            </p:cNvPr>
            <p:cNvSpPr/>
            <p:nvPr/>
          </p:nvSpPr>
          <p:spPr>
            <a:xfrm>
              <a:off x="6566225" y="4188273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B3D7FB59-5043-4BD7-BA8C-321E231FBF42}"/>
                </a:ext>
              </a:extLst>
            </p:cNvPr>
            <p:cNvSpPr/>
            <p:nvPr/>
          </p:nvSpPr>
          <p:spPr>
            <a:xfrm>
              <a:off x="5502883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B4FD9546-7670-4735-BF54-8C413500B14E}"/>
                </a:ext>
              </a:extLst>
            </p:cNvPr>
            <p:cNvSpPr/>
            <p:nvPr/>
          </p:nvSpPr>
          <p:spPr>
            <a:xfrm>
              <a:off x="6013205" y="4234461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894801B-D3B6-4A83-81AD-836A6305AA5C}"/>
                </a:ext>
              </a:extLst>
            </p:cNvPr>
            <p:cNvSpPr/>
            <p:nvPr/>
          </p:nvSpPr>
          <p:spPr>
            <a:xfrm>
              <a:off x="5543739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80E815D3-5B0E-47D3-918F-236D9306E795}"/>
                </a:ext>
              </a:extLst>
            </p:cNvPr>
            <p:cNvSpPr/>
            <p:nvPr/>
          </p:nvSpPr>
          <p:spPr>
            <a:xfrm>
              <a:off x="5756394" y="4271411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3B78421-B6F7-4AC7-8AEA-AE2DC35D12D2}"/>
                </a:ext>
              </a:extLst>
            </p:cNvPr>
            <p:cNvSpPr/>
            <p:nvPr/>
          </p:nvSpPr>
          <p:spPr>
            <a:xfrm>
              <a:off x="6055453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DC44FD2E-746D-46D4-A60C-E413138E9AD5}"/>
                </a:ext>
              </a:extLst>
            </p:cNvPr>
            <p:cNvSpPr/>
            <p:nvPr/>
          </p:nvSpPr>
          <p:spPr>
            <a:xfrm>
              <a:off x="6268109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5D1BB70-B16C-4E87-87BA-6D173A5F1FA9}"/>
                </a:ext>
              </a:extLst>
            </p:cNvPr>
            <p:cNvSpPr/>
            <p:nvPr/>
          </p:nvSpPr>
          <p:spPr>
            <a:xfrm>
              <a:off x="6598503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ADCD09F0-0B3A-45B3-965F-A163FB426FFD}"/>
                </a:ext>
              </a:extLst>
            </p:cNvPr>
            <p:cNvSpPr/>
            <p:nvPr/>
          </p:nvSpPr>
          <p:spPr>
            <a:xfrm>
              <a:off x="7108825" y="4233418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A4B0EF02-BDC3-413C-96AC-1CC058B19C9B}"/>
                </a:ext>
              </a:extLst>
            </p:cNvPr>
            <p:cNvSpPr/>
            <p:nvPr/>
          </p:nvSpPr>
          <p:spPr>
            <a:xfrm>
              <a:off x="6639358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883ED70-F401-4B7E-8825-2C2A795A9555}"/>
                </a:ext>
              </a:extLst>
            </p:cNvPr>
            <p:cNvSpPr/>
            <p:nvPr/>
          </p:nvSpPr>
          <p:spPr>
            <a:xfrm>
              <a:off x="6852014" y="427036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37DB41A-F29B-40ED-86D9-3FE4404B8C2F}"/>
                </a:ext>
              </a:extLst>
            </p:cNvPr>
            <p:cNvSpPr/>
            <p:nvPr/>
          </p:nvSpPr>
          <p:spPr>
            <a:xfrm>
              <a:off x="7151073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ECA3D-3D21-47FA-8489-4018CFB9D0EF}"/>
                </a:ext>
              </a:extLst>
            </p:cNvPr>
            <p:cNvSpPr/>
            <p:nvPr/>
          </p:nvSpPr>
          <p:spPr>
            <a:xfrm>
              <a:off x="7363728" y="4269326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AB6004FB-5346-4A3C-B939-A5E9A85BE5E6}"/>
                </a:ext>
              </a:extLst>
            </p:cNvPr>
            <p:cNvSpPr/>
            <p:nvPr/>
          </p:nvSpPr>
          <p:spPr>
            <a:xfrm>
              <a:off x="7793782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3449F508-2917-414A-8F8E-AD44C5AC9015}"/>
                </a:ext>
              </a:extLst>
            </p:cNvPr>
            <p:cNvSpPr/>
            <p:nvPr/>
          </p:nvSpPr>
          <p:spPr>
            <a:xfrm>
              <a:off x="8900261" y="4192346"/>
              <a:ext cx="1106918" cy="36851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20B83E1-EA66-4FDA-8DC5-22F390AD3C46}"/>
                </a:ext>
              </a:extLst>
            </p:cNvPr>
            <p:cNvSpPr/>
            <p:nvPr/>
          </p:nvSpPr>
          <p:spPr>
            <a:xfrm>
              <a:off x="7836919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A625BC94-B990-432A-9D63-5819B52729EA}"/>
                </a:ext>
              </a:extLst>
            </p:cNvPr>
            <p:cNvSpPr/>
            <p:nvPr/>
          </p:nvSpPr>
          <p:spPr>
            <a:xfrm>
              <a:off x="8347241" y="4238534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845BD30E-EF97-462F-94D0-3D51251A1426}"/>
                </a:ext>
              </a:extLst>
            </p:cNvPr>
            <p:cNvSpPr/>
            <p:nvPr/>
          </p:nvSpPr>
          <p:spPr>
            <a:xfrm>
              <a:off x="7877775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EBBCFE5E-AD70-4B7E-AA8C-3B1F27757741}"/>
                </a:ext>
              </a:extLst>
            </p:cNvPr>
            <p:cNvSpPr/>
            <p:nvPr/>
          </p:nvSpPr>
          <p:spPr>
            <a:xfrm>
              <a:off x="8090430" y="4275485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9ED58881-5EFD-40A2-9B41-D51100E72DB8}"/>
                </a:ext>
              </a:extLst>
            </p:cNvPr>
            <p:cNvSpPr/>
            <p:nvPr/>
          </p:nvSpPr>
          <p:spPr>
            <a:xfrm>
              <a:off x="8389489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400D5573-9682-4304-A12A-7DF3F34661F5}"/>
                </a:ext>
              </a:extLst>
            </p:cNvPr>
            <p:cNvSpPr/>
            <p:nvPr/>
          </p:nvSpPr>
          <p:spPr>
            <a:xfrm>
              <a:off x="8602145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C08D578-A2D1-4893-A59A-14774EA014A3}"/>
                </a:ext>
              </a:extLst>
            </p:cNvPr>
            <p:cNvSpPr/>
            <p:nvPr/>
          </p:nvSpPr>
          <p:spPr>
            <a:xfrm>
              <a:off x="8932539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BBAF20FA-71F3-491C-95D7-DD70B6CE4711}"/>
                </a:ext>
              </a:extLst>
            </p:cNvPr>
            <p:cNvSpPr/>
            <p:nvPr/>
          </p:nvSpPr>
          <p:spPr>
            <a:xfrm>
              <a:off x="9442861" y="4237492"/>
              <a:ext cx="512164" cy="28537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BC7E48D-8B30-4A18-BB55-5C206800CAFD}"/>
                </a:ext>
              </a:extLst>
            </p:cNvPr>
            <p:cNvSpPr/>
            <p:nvPr/>
          </p:nvSpPr>
          <p:spPr>
            <a:xfrm>
              <a:off x="8973394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ACC50C2-4A3F-4CE9-B740-8EBD297BCC94}"/>
                </a:ext>
              </a:extLst>
            </p:cNvPr>
            <p:cNvSpPr/>
            <p:nvPr/>
          </p:nvSpPr>
          <p:spPr>
            <a:xfrm>
              <a:off x="9186050" y="4274442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C14CDBC9-935F-4DF7-A306-770DA1A01E98}"/>
                </a:ext>
              </a:extLst>
            </p:cNvPr>
            <p:cNvSpPr/>
            <p:nvPr/>
          </p:nvSpPr>
          <p:spPr>
            <a:xfrm>
              <a:off x="9485109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94564B6-EC87-4EE1-B0B3-0B0047D1DEB2}"/>
                </a:ext>
              </a:extLst>
            </p:cNvPr>
            <p:cNvSpPr/>
            <p:nvPr/>
          </p:nvSpPr>
          <p:spPr>
            <a:xfrm>
              <a:off x="9697764" y="4273399"/>
              <a:ext cx="212655" cy="214550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C3B9E0E-561C-491F-9389-AB7168DA1098}"/>
              </a:ext>
            </a:extLst>
          </p:cNvPr>
          <p:cNvGrpSpPr/>
          <p:nvPr/>
        </p:nvGrpSpPr>
        <p:grpSpPr>
          <a:xfrm>
            <a:off x="7764126" y="1975516"/>
            <a:ext cx="652607" cy="650708"/>
            <a:chOff x="8047036" y="2271772"/>
            <a:chExt cx="1195948" cy="1192468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3936BA-53E3-4D17-9644-BF6ED1AE9305}"/>
                </a:ext>
              </a:extLst>
            </p:cNvPr>
            <p:cNvSpPr/>
            <p:nvPr/>
          </p:nvSpPr>
          <p:spPr>
            <a:xfrm>
              <a:off x="804912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91A60D47-C1C9-429A-BDE5-084154540F12}"/>
                </a:ext>
              </a:extLst>
            </p:cNvPr>
            <p:cNvSpPr/>
            <p:nvPr/>
          </p:nvSpPr>
          <p:spPr>
            <a:xfrm>
              <a:off x="834793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F10C7DF-7D21-4FFA-99BB-918F97B5E2E0}"/>
                </a:ext>
              </a:extLst>
            </p:cNvPr>
            <p:cNvSpPr/>
            <p:nvPr/>
          </p:nvSpPr>
          <p:spPr>
            <a:xfrm>
              <a:off x="8646054" y="2271772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C417DE5D-5D0E-451A-828B-4E0D3FA900F0}"/>
                </a:ext>
              </a:extLst>
            </p:cNvPr>
            <p:cNvSpPr/>
            <p:nvPr/>
          </p:nvSpPr>
          <p:spPr>
            <a:xfrm>
              <a:off x="8944867" y="2271772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B7E9963-CF2B-40A6-9587-4FD449A8E895}"/>
                </a:ext>
              </a:extLst>
            </p:cNvPr>
            <p:cNvSpPr/>
            <p:nvPr/>
          </p:nvSpPr>
          <p:spPr>
            <a:xfrm>
              <a:off x="804842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2D83FC3-7830-4F99-A7B2-854B86AE8A22}"/>
                </a:ext>
              </a:extLst>
            </p:cNvPr>
            <p:cNvSpPr/>
            <p:nvPr/>
          </p:nvSpPr>
          <p:spPr>
            <a:xfrm>
              <a:off x="834724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5D3B7B2C-C7C7-4365-A3E0-070F96E03ED6}"/>
                </a:ext>
              </a:extLst>
            </p:cNvPr>
            <p:cNvSpPr/>
            <p:nvPr/>
          </p:nvSpPr>
          <p:spPr>
            <a:xfrm>
              <a:off x="8645358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B676249-B5C3-443F-8806-59724A530047}"/>
                </a:ext>
              </a:extLst>
            </p:cNvPr>
            <p:cNvSpPr/>
            <p:nvPr/>
          </p:nvSpPr>
          <p:spPr>
            <a:xfrm>
              <a:off x="8944171" y="2569889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A6F00C-913E-4661-AC16-D341229EC192}"/>
                </a:ext>
              </a:extLst>
            </p:cNvPr>
            <p:cNvSpPr/>
            <p:nvPr/>
          </p:nvSpPr>
          <p:spPr>
            <a:xfrm>
              <a:off x="804773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D9316F3-14E6-4AEE-A422-6BAF01C33CA4}"/>
                </a:ext>
              </a:extLst>
            </p:cNvPr>
            <p:cNvSpPr/>
            <p:nvPr/>
          </p:nvSpPr>
          <p:spPr>
            <a:xfrm>
              <a:off x="834654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D567483-4E50-4045-BDDC-9C2D834CA358}"/>
                </a:ext>
              </a:extLst>
            </p:cNvPr>
            <p:cNvSpPr/>
            <p:nvPr/>
          </p:nvSpPr>
          <p:spPr>
            <a:xfrm>
              <a:off x="8644662" y="2868006"/>
              <a:ext cx="298117" cy="29811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51EE2CF4-BAF3-457C-962A-AD15E960381A}"/>
                </a:ext>
              </a:extLst>
            </p:cNvPr>
            <p:cNvSpPr/>
            <p:nvPr/>
          </p:nvSpPr>
          <p:spPr>
            <a:xfrm>
              <a:off x="8943475" y="2868006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A77F002-E4C0-4C41-BF55-8FD97F6BF072}"/>
                </a:ext>
              </a:extLst>
            </p:cNvPr>
            <p:cNvSpPr/>
            <p:nvPr/>
          </p:nvSpPr>
          <p:spPr>
            <a:xfrm>
              <a:off x="804703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71B05751-13F7-4046-96C3-5A2F897DA71E}"/>
                </a:ext>
              </a:extLst>
            </p:cNvPr>
            <p:cNvSpPr/>
            <p:nvPr/>
          </p:nvSpPr>
          <p:spPr>
            <a:xfrm>
              <a:off x="834584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824F5A58-10C5-40F3-A8EA-B6D843E4EE67}"/>
                </a:ext>
              </a:extLst>
            </p:cNvPr>
            <p:cNvSpPr/>
            <p:nvPr/>
          </p:nvSpPr>
          <p:spPr>
            <a:xfrm>
              <a:off x="8643966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BF2BA4A-8E95-4131-9229-1116641DE396}"/>
                </a:ext>
              </a:extLst>
            </p:cNvPr>
            <p:cNvSpPr/>
            <p:nvPr/>
          </p:nvSpPr>
          <p:spPr>
            <a:xfrm>
              <a:off x="8942779" y="3166123"/>
              <a:ext cx="298117" cy="29811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C85D85E-F0BC-4691-8FB3-EA3A171F4F36}"/>
              </a:ext>
            </a:extLst>
          </p:cNvPr>
          <p:cNvGrpSpPr/>
          <p:nvPr/>
        </p:nvGrpSpPr>
        <p:grpSpPr>
          <a:xfrm>
            <a:off x="8549554" y="1982123"/>
            <a:ext cx="652607" cy="650708"/>
            <a:chOff x="8549554" y="1982123"/>
            <a:chExt cx="652607" cy="650708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DE6D974-9467-43D4-ABC7-A5530BEA619F}"/>
                </a:ext>
              </a:extLst>
            </p:cNvPr>
            <p:cNvSpPr/>
            <p:nvPr/>
          </p:nvSpPr>
          <p:spPr>
            <a:xfrm>
              <a:off x="8550693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275494B5-CF9A-4BC8-8575-9DEEBF01E5F7}"/>
                </a:ext>
              </a:extLst>
            </p:cNvPr>
            <p:cNvSpPr/>
            <p:nvPr/>
          </p:nvSpPr>
          <p:spPr>
            <a:xfrm>
              <a:off x="8713750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4F116E52-2ABE-4A7D-BD9F-9F818638D5E0}"/>
                </a:ext>
              </a:extLst>
            </p:cNvPr>
            <p:cNvSpPr/>
            <p:nvPr/>
          </p:nvSpPr>
          <p:spPr>
            <a:xfrm>
              <a:off x="8876427" y="1982123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C232AAC8-9135-4C7C-A0FB-698A4CFF8A22}"/>
                </a:ext>
              </a:extLst>
            </p:cNvPr>
            <p:cNvSpPr/>
            <p:nvPr/>
          </p:nvSpPr>
          <p:spPr>
            <a:xfrm>
              <a:off x="9039484" y="1982123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908B2EF-BA3C-4F5D-9B31-432D56D364AE}"/>
                </a:ext>
              </a:extLst>
            </p:cNvPr>
            <p:cNvSpPr/>
            <p:nvPr/>
          </p:nvSpPr>
          <p:spPr>
            <a:xfrm>
              <a:off x="855031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725C5600-380D-45D8-93EA-BB2BDF3970D5}"/>
                </a:ext>
              </a:extLst>
            </p:cNvPr>
            <p:cNvSpPr/>
            <p:nvPr/>
          </p:nvSpPr>
          <p:spPr>
            <a:xfrm>
              <a:off x="8713370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4B13D78-6AC3-4BFE-97AD-1B18EFA606C7}"/>
                </a:ext>
              </a:extLst>
            </p:cNvPr>
            <p:cNvSpPr/>
            <p:nvPr/>
          </p:nvSpPr>
          <p:spPr>
            <a:xfrm>
              <a:off x="8876047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10B253C6-E809-4D2A-8C1E-08E691744943}"/>
                </a:ext>
              </a:extLst>
            </p:cNvPr>
            <p:cNvSpPr/>
            <p:nvPr/>
          </p:nvSpPr>
          <p:spPr>
            <a:xfrm>
              <a:off x="9039104" y="2144800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6AEB52A-3C66-4853-836B-948DA0F4E238}"/>
                </a:ext>
              </a:extLst>
            </p:cNvPr>
            <p:cNvSpPr/>
            <p:nvPr/>
          </p:nvSpPr>
          <p:spPr>
            <a:xfrm>
              <a:off x="8549934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3D48B89-6B3D-40BB-A328-5681237D80BD}"/>
                </a:ext>
              </a:extLst>
            </p:cNvPr>
            <p:cNvSpPr/>
            <p:nvPr/>
          </p:nvSpPr>
          <p:spPr>
            <a:xfrm>
              <a:off x="8712991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45B58D6-EB4D-428B-8D2F-A1B252AE0DE5}"/>
                </a:ext>
              </a:extLst>
            </p:cNvPr>
            <p:cNvSpPr/>
            <p:nvPr/>
          </p:nvSpPr>
          <p:spPr>
            <a:xfrm>
              <a:off x="8875668" y="2307477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FD33C38-9315-4D68-A1DC-A1C9C3278B1D}"/>
                </a:ext>
              </a:extLst>
            </p:cNvPr>
            <p:cNvSpPr/>
            <p:nvPr/>
          </p:nvSpPr>
          <p:spPr>
            <a:xfrm>
              <a:off x="9038724" y="2307477"/>
              <a:ext cx="162677" cy="16267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F077D057-BC81-48CE-979C-AECB15687844}"/>
                </a:ext>
              </a:extLst>
            </p:cNvPr>
            <p:cNvSpPr/>
            <p:nvPr/>
          </p:nvSpPr>
          <p:spPr>
            <a:xfrm>
              <a:off x="8549554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A1B3E83-0885-4EE5-B46F-EEB4CC477C6C}"/>
                </a:ext>
              </a:extLst>
            </p:cNvPr>
            <p:cNvSpPr/>
            <p:nvPr/>
          </p:nvSpPr>
          <p:spPr>
            <a:xfrm>
              <a:off x="8712611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3FA58AC6-EB2A-4DF6-A83D-13F0E6BA5EE3}"/>
                </a:ext>
              </a:extLst>
            </p:cNvPr>
            <p:cNvSpPr/>
            <p:nvPr/>
          </p:nvSpPr>
          <p:spPr>
            <a:xfrm>
              <a:off x="8875288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0489EED4-9618-4B7B-9BC1-06EC0924ED61}"/>
                </a:ext>
              </a:extLst>
            </p:cNvPr>
            <p:cNvSpPr/>
            <p:nvPr/>
          </p:nvSpPr>
          <p:spPr>
            <a:xfrm>
              <a:off x="9038345" y="2470154"/>
              <a:ext cx="162677" cy="1626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8F9708B3-4EB9-4BAD-8A0B-A54141D60228}"/>
              </a:ext>
            </a:extLst>
          </p:cNvPr>
          <p:cNvSpPr/>
          <p:nvPr/>
        </p:nvSpPr>
        <p:spPr>
          <a:xfrm>
            <a:off x="9336121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71859F36-8A30-4736-8FFF-063F6EF3AE8D}"/>
              </a:ext>
            </a:extLst>
          </p:cNvPr>
          <p:cNvSpPr/>
          <p:nvPr/>
        </p:nvSpPr>
        <p:spPr>
          <a:xfrm>
            <a:off x="9499178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CA6C6A4-BE19-43EC-B16B-0E8E9E9EF3F3}"/>
              </a:ext>
            </a:extLst>
          </p:cNvPr>
          <p:cNvSpPr/>
          <p:nvPr/>
        </p:nvSpPr>
        <p:spPr>
          <a:xfrm>
            <a:off x="9661855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6F80035C-6EF0-4B74-B612-0AB0A43DF175}"/>
              </a:ext>
            </a:extLst>
          </p:cNvPr>
          <p:cNvSpPr/>
          <p:nvPr/>
        </p:nvSpPr>
        <p:spPr>
          <a:xfrm>
            <a:off x="9824912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8376E64-556C-45D1-90A8-8CCF9CF4C8C9}"/>
              </a:ext>
            </a:extLst>
          </p:cNvPr>
          <p:cNvSpPr/>
          <p:nvPr/>
        </p:nvSpPr>
        <p:spPr>
          <a:xfrm>
            <a:off x="9335742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333E1A4-C914-4ECD-A4FD-99427D2EF457}"/>
              </a:ext>
            </a:extLst>
          </p:cNvPr>
          <p:cNvSpPr/>
          <p:nvPr/>
        </p:nvSpPr>
        <p:spPr>
          <a:xfrm>
            <a:off x="9498798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C89E250C-80B3-4BC5-98EE-1A6C584DACDD}"/>
              </a:ext>
            </a:extLst>
          </p:cNvPr>
          <p:cNvSpPr/>
          <p:nvPr/>
        </p:nvSpPr>
        <p:spPr>
          <a:xfrm>
            <a:off x="9661475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7714BFAE-7CB8-48F8-8F00-514AF162C564}"/>
              </a:ext>
            </a:extLst>
          </p:cNvPr>
          <p:cNvSpPr/>
          <p:nvPr/>
        </p:nvSpPr>
        <p:spPr>
          <a:xfrm>
            <a:off x="9824532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C2E9C42A-FB04-4B17-917A-140ABF08A23C}"/>
              </a:ext>
            </a:extLst>
          </p:cNvPr>
          <p:cNvSpPr/>
          <p:nvPr/>
        </p:nvSpPr>
        <p:spPr>
          <a:xfrm>
            <a:off x="933536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E294857-A174-45B2-9CE7-87E6F85BA204}"/>
              </a:ext>
            </a:extLst>
          </p:cNvPr>
          <p:cNvSpPr/>
          <p:nvPr/>
        </p:nvSpPr>
        <p:spPr>
          <a:xfrm>
            <a:off x="9498419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B34399CE-35A6-45F6-9639-1ADDD7DBE6F3}"/>
              </a:ext>
            </a:extLst>
          </p:cNvPr>
          <p:cNvSpPr/>
          <p:nvPr/>
        </p:nvSpPr>
        <p:spPr>
          <a:xfrm>
            <a:off x="9661096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DCDA1260-CDC3-4CB6-B596-4616415BDF5D}"/>
              </a:ext>
            </a:extLst>
          </p:cNvPr>
          <p:cNvSpPr/>
          <p:nvPr/>
        </p:nvSpPr>
        <p:spPr>
          <a:xfrm>
            <a:off x="9824152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DF08E4-F1BA-44E1-95FF-2543CE3BC352}"/>
              </a:ext>
            </a:extLst>
          </p:cNvPr>
          <p:cNvSpPr/>
          <p:nvPr/>
        </p:nvSpPr>
        <p:spPr>
          <a:xfrm>
            <a:off x="9334982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FDFE35E4-DB41-4FBF-954C-09FEDECB9C5C}"/>
              </a:ext>
            </a:extLst>
          </p:cNvPr>
          <p:cNvSpPr/>
          <p:nvPr/>
        </p:nvSpPr>
        <p:spPr>
          <a:xfrm>
            <a:off x="9498039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01BC4EF-10F1-4440-B4A3-8FA2C3852C8A}"/>
              </a:ext>
            </a:extLst>
          </p:cNvPr>
          <p:cNvSpPr/>
          <p:nvPr/>
        </p:nvSpPr>
        <p:spPr>
          <a:xfrm>
            <a:off x="9660716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9C241828-F32F-4DD3-8463-02887FF60E91}"/>
              </a:ext>
            </a:extLst>
          </p:cNvPr>
          <p:cNvSpPr/>
          <p:nvPr/>
        </p:nvSpPr>
        <p:spPr>
          <a:xfrm>
            <a:off x="9823773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74C69E5-FD7B-41E7-812F-B75D4EA4ADBD}"/>
              </a:ext>
            </a:extLst>
          </p:cNvPr>
          <p:cNvSpPr/>
          <p:nvPr/>
        </p:nvSpPr>
        <p:spPr>
          <a:xfrm>
            <a:off x="10121549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CB90CDC8-B8DC-490F-830A-EE1FB6712AC0}"/>
              </a:ext>
            </a:extLst>
          </p:cNvPr>
          <p:cNvSpPr/>
          <p:nvPr/>
        </p:nvSpPr>
        <p:spPr>
          <a:xfrm>
            <a:off x="10284606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A33FAC17-D7E1-46D7-98D7-CA0E207B2510}"/>
              </a:ext>
            </a:extLst>
          </p:cNvPr>
          <p:cNvSpPr/>
          <p:nvPr/>
        </p:nvSpPr>
        <p:spPr>
          <a:xfrm>
            <a:off x="10447283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3E8EB2DD-C553-4A96-B3D9-42C496A161FE}"/>
              </a:ext>
            </a:extLst>
          </p:cNvPr>
          <p:cNvSpPr/>
          <p:nvPr/>
        </p:nvSpPr>
        <p:spPr>
          <a:xfrm>
            <a:off x="10610340" y="1982123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7533664-A913-4E06-80E8-0B4FC837D328}"/>
              </a:ext>
            </a:extLst>
          </p:cNvPr>
          <p:cNvSpPr/>
          <p:nvPr/>
        </p:nvSpPr>
        <p:spPr>
          <a:xfrm>
            <a:off x="10121170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46C7F621-5209-4E4C-8C91-4CF6E0AD7D98}"/>
              </a:ext>
            </a:extLst>
          </p:cNvPr>
          <p:cNvSpPr/>
          <p:nvPr/>
        </p:nvSpPr>
        <p:spPr>
          <a:xfrm>
            <a:off x="10284226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C55F076F-9C71-4872-AC68-A8B960C4BC7C}"/>
              </a:ext>
            </a:extLst>
          </p:cNvPr>
          <p:cNvSpPr/>
          <p:nvPr/>
        </p:nvSpPr>
        <p:spPr>
          <a:xfrm>
            <a:off x="10446903" y="2144800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146C4D85-8C39-4957-98ED-CE3778153686}"/>
              </a:ext>
            </a:extLst>
          </p:cNvPr>
          <p:cNvSpPr/>
          <p:nvPr/>
        </p:nvSpPr>
        <p:spPr>
          <a:xfrm>
            <a:off x="10609960" y="2144800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BF203C3C-7839-4C63-B8C7-6FAFA69C5B34}"/>
              </a:ext>
            </a:extLst>
          </p:cNvPr>
          <p:cNvSpPr/>
          <p:nvPr/>
        </p:nvSpPr>
        <p:spPr>
          <a:xfrm>
            <a:off x="1012079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BEAEB2CF-29B0-43CD-8278-E942C5EDC476}"/>
              </a:ext>
            </a:extLst>
          </p:cNvPr>
          <p:cNvSpPr/>
          <p:nvPr/>
        </p:nvSpPr>
        <p:spPr>
          <a:xfrm>
            <a:off x="10283847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63853AF-F66D-47FC-B154-A6C38EA54191}"/>
              </a:ext>
            </a:extLst>
          </p:cNvPr>
          <p:cNvSpPr/>
          <p:nvPr/>
        </p:nvSpPr>
        <p:spPr>
          <a:xfrm>
            <a:off x="10446524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1F0FBC88-6AB8-4897-B204-27EFE11561F3}"/>
              </a:ext>
            </a:extLst>
          </p:cNvPr>
          <p:cNvSpPr/>
          <p:nvPr/>
        </p:nvSpPr>
        <p:spPr>
          <a:xfrm>
            <a:off x="10609580" y="2307477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E25C7E88-7FD1-41D3-96BF-0071A71EC2A2}"/>
              </a:ext>
            </a:extLst>
          </p:cNvPr>
          <p:cNvSpPr/>
          <p:nvPr/>
        </p:nvSpPr>
        <p:spPr>
          <a:xfrm>
            <a:off x="10120410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64E030AE-C6A2-4879-87B3-FE0241B53DDA}"/>
              </a:ext>
            </a:extLst>
          </p:cNvPr>
          <p:cNvSpPr/>
          <p:nvPr/>
        </p:nvSpPr>
        <p:spPr>
          <a:xfrm>
            <a:off x="10283467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E928DB06-295A-4C5C-B44C-4903AEDF4B35}"/>
              </a:ext>
            </a:extLst>
          </p:cNvPr>
          <p:cNvSpPr/>
          <p:nvPr/>
        </p:nvSpPr>
        <p:spPr>
          <a:xfrm>
            <a:off x="10446144" y="2470154"/>
            <a:ext cx="162677" cy="1626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C7313511-6FD4-4B01-880E-868F5E40ECEC}"/>
              </a:ext>
            </a:extLst>
          </p:cNvPr>
          <p:cNvSpPr/>
          <p:nvPr/>
        </p:nvSpPr>
        <p:spPr>
          <a:xfrm>
            <a:off x="10609201" y="2470154"/>
            <a:ext cx="162677" cy="1626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28448" y="825710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DF47BFE-3E32-4C2C-8A2A-2AB8758DBCB9}"/>
              </a:ext>
            </a:extLst>
          </p:cNvPr>
          <p:cNvSpPr txBox="1"/>
          <p:nvPr/>
        </p:nvSpPr>
        <p:spPr>
          <a:xfrm>
            <a:off x="3354832" y="825710"/>
            <a:ext cx="4616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261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6673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col.reshape(-1, self.pool_h*self.pool_w)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(16, 4)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B7BC583-0F28-4DA3-ADB8-0F3B84852B44}"/>
              </a:ext>
            </a:extLst>
          </p:cNvPr>
          <p:cNvGrpSpPr/>
          <p:nvPr/>
        </p:nvGrpSpPr>
        <p:grpSpPr>
          <a:xfrm>
            <a:off x="6138672" y="1859280"/>
            <a:ext cx="1560576" cy="1560576"/>
            <a:chOff x="6138672" y="1859280"/>
            <a:chExt cx="1560576" cy="156057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91297-C43E-4A71-AEF9-6AAEAAEDDC76}"/>
                </a:ext>
              </a:extLst>
            </p:cNvPr>
            <p:cNvSpPr/>
            <p:nvPr/>
          </p:nvSpPr>
          <p:spPr>
            <a:xfrm>
              <a:off x="613867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A0FDA25-9B05-4D2A-91F7-0A1373FF7932}"/>
                </a:ext>
              </a:extLst>
            </p:cNvPr>
            <p:cNvSpPr/>
            <p:nvPr/>
          </p:nvSpPr>
          <p:spPr>
            <a:xfrm>
              <a:off x="633374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5CB51A36-7288-451D-82A5-54045BD33987}"/>
                </a:ext>
              </a:extLst>
            </p:cNvPr>
            <p:cNvSpPr/>
            <p:nvPr/>
          </p:nvSpPr>
          <p:spPr>
            <a:xfrm>
              <a:off x="652881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0A79AE9-6FD9-4C7C-BB0E-E6382D0AF727}"/>
                </a:ext>
              </a:extLst>
            </p:cNvPr>
            <p:cNvSpPr/>
            <p:nvPr/>
          </p:nvSpPr>
          <p:spPr>
            <a:xfrm>
              <a:off x="6723888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8BA5306-86C9-4E98-B380-61A4C43D8B13}"/>
                </a:ext>
              </a:extLst>
            </p:cNvPr>
            <p:cNvSpPr/>
            <p:nvPr/>
          </p:nvSpPr>
          <p:spPr>
            <a:xfrm>
              <a:off x="6918960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115040D1-F54F-4C03-B1E6-2F3EE6CDBB65}"/>
                </a:ext>
              </a:extLst>
            </p:cNvPr>
            <p:cNvSpPr/>
            <p:nvPr/>
          </p:nvSpPr>
          <p:spPr>
            <a:xfrm>
              <a:off x="7114032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49F3564-F207-4FFE-9541-2227EB05A8F3}"/>
                </a:ext>
              </a:extLst>
            </p:cNvPr>
            <p:cNvSpPr/>
            <p:nvPr/>
          </p:nvSpPr>
          <p:spPr>
            <a:xfrm>
              <a:off x="7309104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FE5540A-CD4A-4E5B-991F-26E8E492656D}"/>
                </a:ext>
              </a:extLst>
            </p:cNvPr>
            <p:cNvSpPr/>
            <p:nvPr/>
          </p:nvSpPr>
          <p:spPr>
            <a:xfrm>
              <a:off x="7504176" y="185928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3D8799B-5043-4FAD-A354-C6CCA431DDEF}"/>
                </a:ext>
              </a:extLst>
            </p:cNvPr>
            <p:cNvSpPr/>
            <p:nvPr/>
          </p:nvSpPr>
          <p:spPr>
            <a:xfrm>
              <a:off x="613867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C3C23EE-7B4E-4A2B-8FE2-BE169BA8B2F5}"/>
                </a:ext>
              </a:extLst>
            </p:cNvPr>
            <p:cNvSpPr/>
            <p:nvPr/>
          </p:nvSpPr>
          <p:spPr>
            <a:xfrm>
              <a:off x="633374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2A7AE53-4434-4BF8-B7FE-8325260031B3}"/>
                </a:ext>
              </a:extLst>
            </p:cNvPr>
            <p:cNvSpPr/>
            <p:nvPr/>
          </p:nvSpPr>
          <p:spPr>
            <a:xfrm>
              <a:off x="652881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413D318-268E-461D-8CCD-EE2DD0AAE4BF}"/>
                </a:ext>
              </a:extLst>
            </p:cNvPr>
            <p:cNvSpPr/>
            <p:nvPr/>
          </p:nvSpPr>
          <p:spPr>
            <a:xfrm>
              <a:off x="6723888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90221B5-28C6-45A9-BEF8-803565E695B7}"/>
                </a:ext>
              </a:extLst>
            </p:cNvPr>
            <p:cNvSpPr/>
            <p:nvPr/>
          </p:nvSpPr>
          <p:spPr>
            <a:xfrm>
              <a:off x="6918960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DB11ED6-51C2-496B-AC9B-B8C589164DA8}"/>
                </a:ext>
              </a:extLst>
            </p:cNvPr>
            <p:cNvSpPr/>
            <p:nvPr/>
          </p:nvSpPr>
          <p:spPr>
            <a:xfrm>
              <a:off x="7114032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45F07AF-91C0-45BA-B487-60231D66AC7E}"/>
                </a:ext>
              </a:extLst>
            </p:cNvPr>
            <p:cNvSpPr/>
            <p:nvPr/>
          </p:nvSpPr>
          <p:spPr>
            <a:xfrm>
              <a:off x="7309104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ACB25F-65A6-4BA3-8095-7629952D1113}"/>
                </a:ext>
              </a:extLst>
            </p:cNvPr>
            <p:cNvSpPr/>
            <p:nvPr/>
          </p:nvSpPr>
          <p:spPr>
            <a:xfrm>
              <a:off x="7504176" y="205435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50BFB88-F7E6-4B89-8BE2-1357E57009D1}"/>
                </a:ext>
              </a:extLst>
            </p:cNvPr>
            <p:cNvSpPr/>
            <p:nvPr/>
          </p:nvSpPr>
          <p:spPr>
            <a:xfrm>
              <a:off x="613867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6ECCABE-A6B2-4846-998E-05829CD8FA1E}"/>
                </a:ext>
              </a:extLst>
            </p:cNvPr>
            <p:cNvSpPr/>
            <p:nvPr/>
          </p:nvSpPr>
          <p:spPr>
            <a:xfrm>
              <a:off x="633374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B0939EB-6DA2-4060-A61E-812A0B520821}"/>
                </a:ext>
              </a:extLst>
            </p:cNvPr>
            <p:cNvSpPr/>
            <p:nvPr/>
          </p:nvSpPr>
          <p:spPr>
            <a:xfrm>
              <a:off x="652881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EB2DF43-E82B-4B58-BB30-3F58E7A34144}"/>
                </a:ext>
              </a:extLst>
            </p:cNvPr>
            <p:cNvSpPr/>
            <p:nvPr/>
          </p:nvSpPr>
          <p:spPr>
            <a:xfrm>
              <a:off x="6723888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FD9EE7B-CE6B-40C5-96F1-32854B11D2F7}"/>
                </a:ext>
              </a:extLst>
            </p:cNvPr>
            <p:cNvSpPr/>
            <p:nvPr/>
          </p:nvSpPr>
          <p:spPr>
            <a:xfrm>
              <a:off x="6918960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3C8CB48-5CE0-4D7B-B509-3FFF62541A04}"/>
                </a:ext>
              </a:extLst>
            </p:cNvPr>
            <p:cNvSpPr/>
            <p:nvPr/>
          </p:nvSpPr>
          <p:spPr>
            <a:xfrm>
              <a:off x="7114032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E04AC27-01A5-46C5-B7B3-1F4B9FA056A2}"/>
                </a:ext>
              </a:extLst>
            </p:cNvPr>
            <p:cNvSpPr/>
            <p:nvPr/>
          </p:nvSpPr>
          <p:spPr>
            <a:xfrm>
              <a:off x="7309104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336CC64-B071-4279-9CE7-AB1D237249DF}"/>
                </a:ext>
              </a:extLst>
            </p:cNvPr>
            <p:cNvSpPr/>
            <p:nvPr/>
          </p:nvSpPr>
          <p:spPr>
            <a:xfrm>
              <a:off x="7504176" y="2249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2FABCF0-E3C2-45C5-AFB5-C5DF62716A56}"/>
                </a:ext>
              </a:extLst>
            </p:cNvPr>
            <p:cNvSpPr/>
            <p:nvPr/>
          </p:nvSpPr>
          <p:spPr>
            <a:xfrm>
              <a:off x="613867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C9C70C3E-1D5E-456E-AA32-70D5319ACA2B}"/>
                </a:ext>
              </a:extLst>
            </p:cNvPr>
            <p:cNvSpPr/>
            <p:nvPr/>
          </p:nvSpPr>
          <p:spPr>
            <a:xfrm>
              <a:off x="633374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5818C41-CF1A-41D4-86F9-5ADE5B11A115}"/>
                </a:ext>
              </a:extLst>
            </p:cNvPr>
            <p:cNvSpPr/>
            <p:nvPr/>
          </p:nvSpPr>
          <p:spPr>
            <a:xfrm>
              <a:off x="652881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060E0B3-53BE-405C-AD3F-2F0CD4EBE9B9}"/>
                </a:ext>
              </a:extLst>
            </p:cNvPr>
            <p:cNvSpPr/>
            <p:nvPr/>
          </p:nvSpPr>
          <p:spPr>
            <a:xfrm>
              <a:off x="6723888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05602F95-F877-4F61-ADD0-033913973C9E}"/>
                </a:ext>
              </a:extLst>
            </p:cNvPr>
            <p:cNvSpPr/>
            <p:nvPr/>
          </p:nvSpPr>
          <p:spPr>
            <a:xfrm>
              <a:off x="6918960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59ADFB0E-C3FA-4354-9264-BF1556C9983E}"/>
                </a:ext>
              </a:extLst>
            </p:cNvPr>
            <p:cNvSpPr/>
            <p:nvPr/>
          </p:nvSpPr>
          <p:spPr>
            <a:xfrm>
              <a:off x="7114032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296D61DD-0908-410A-B393-3B3C6C63AD2A}"/>
                </a:ext>
              </a:extLst>
            </p:cNvPr>
            <p:cNvSpPr/>
            <p:nvPr/>
          </p:nvSpPr>
          <p:spPr>
            <a:xfrm>
              <a:off x="7309104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8FBB24-89B5-4C22-AE69-82A2B476FF2D}"/>
                </a:ext>
              </a:extLst>
            </p:cNvPr>
            <p:cNvSpPr/>
            <p:nvPr/>
          </p:nvSpPr>
          <p:spPr>
            <a:xfrm>
              <a:off x="7504176" y="2444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F8DA25D-D764-449C-80D3-CB8A6E153144}"/>
                </a:ext>
              </a:extLst>
            </p:cNvPr>
            <p:cNvSpPr/>
            <p:nvPr/>
          </p:nvSpPr>
          <p:spPr>
            <a:xfrm>
              <a:off x="613867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FDEF5B0-BDA4-4B15-AF76-2A9E29202B09}"/>
                </a:ext>
              </a:extLst>
            </p:cNvPr>
            <p:cNvSpPr/>
            <p:nvPr/>
          </p:nvSpPr>
          <p:spPr>
            <a:xfrm>
              <a:off x="633374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AD543C6A-0CDD-4A78-AA7D-2FFAB5FE5850}"/>
                </a:ext>
              </a:extLst>
            </p:cNvPr>
            <p:cNvSpPr/>
            <p:nvPr/>
          </p:nvSpPr>
          <p:spPr>
            <a:xfrm>
              <a:off x="652881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294FBD0-673E-47D8-A30F-ED29E7A7C510}"/>
                </a:ext>
              </a:extLst>
            </p:cNvPr>
            <p:cNvSpPr/>
            <p:nvPr/>
          </p:nvSpPr>
          <p:spPr>
            <a:xfrm>
              <a:off x="6723888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E555F60-6F80-40A2-B7E0-DE1FDA1873A0}"/>
                </a:ext>
              </a:extLst>
            </p:cNvPr>
            <p:cNvSpPr/>
            <p:nvPr/>
          </p:nvSpPr>
          <p:spPr>
            <a:xfrm>
              <a:off x="6918960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88DD107-CFD5-41EF-B18C-7FC5A918F04C}"/>
                </a:ext>
              </a:extLst>
            </p:cNvPr>
            <p:cNvSpPr/>
            <p:nvPr/>
          </p:nvSpPr>
          <p:spPr>
            <a:xfrm>
              <a:off x="7114032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34373868-3FF8-47D5-8F05-FE6459624F55}"/>
                </a:ext>
              </a:extLst>
            </p:cNvPr>
            <p:cNvSpPr/>
            <p:nvPr/>
          </p:nvSpPr>
          <p:spPr>
            <a:xfrm>
              <a:off x="7309104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BBFF1CC-A650-4955-87A6-FD21BF39DA1D}"/>
                </a:ext>
              </a:extLst>
            </p:cNvPr>
            <p:cNvSpPr/>
            <p:nvPr/>
          </p:nvSpPr>
          <p:spPr>
            <a:xfrm>
              <a:off x="7504176" y="2639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3A044B2-F07E-4F25-A8EF-1B5C78152DA6}"/>
                </a:ext>
              </a:extLst>
            </p:cNvPr>
            <p:cNvSpPr/>
            <p:nvPr/>
          </p:nvSpPr>
          <p:spPr>
            <a:xfrm>
              <a:off x="613867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D7A65B7-6072-408C-9B33-3FB7670CA966}"/>
                </a:ext>
              </a:extLst>
            </p:cNvPr>
            <p:cNvSpPr/>
            <p:nvPr/>
          </p:nvSpPr>
          <p:spPr>
            <a:xfrm>
              <a:off x="633374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973E4BCB-33A1-47B6-A4C6-296CD5E9364C}"/>
                </a:ext>
              </a:extLst>
            </p:cNvPr>
            <p:cNvSpPr/>
            <p:nvPr/>
          </p:nvSpPr>
          <p:spPr>
            <a:xfrm>
              <a:off x="652881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9C289CD-1345-4BF8-A965-162753F6E092}"/>
                </a:ext>
              </a:extLst>
            </p:cNvPr>
            <p:cNvSpPr/>
            <p:nvPr/>
          </p:nvSpPr>
          <p:spPr>
            <a:xfrm>
              <a:off x="6723888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D7BF4B0-AE76-48D5-AC14-53D40FA375FD}"/>
                </a:ext>
              </a:extLst>
            </p:cNvPr>
            <p:cNvSpPr/>
            <p:nvPr/>
          </p:nvSpPr>
          <p:spPr>
            <a:xfrm>
              <a:off x="6918960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580C15DD-3D90-4276-A8C6-75FD8385AA80}"/>
                </a:ext>
              </a:extLst>
            </p:cNvPr>
            <p:cNvSpPr/>
            <p:nvPr/>
          </p:nvSpPr>
          <p:spPr>
            <a:xfrm>
              <a:off x="7114032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8877146C-8CF1-4FF6-8F5D-55F63ACD5727}"/>
                </a:ext>
              </a:extLst>
            </p:cNvPr>
            <p:cNvSpPr/>
            <p:nvPr/>
          </p:nvSpPr>
          <p:spPr>
            <a:xfrm>
              <a:off x="7309104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C4A0220-34FD-4044-9449-FA3997B8DF67}"/>
                </a:ext>
              </a:extLst>
            </p:cNvPr>
            <p:cNvSpPr/>
            <p:nvPr/>
          </p:nvSpPr>
          <p:spPr>
            <a:xfrm>
              <a:off x="7504176" y="2834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65B3EE8-EAB5-491F-8499-69F13C8801A0}"/>
                </a:ext>
              </a:extLst>
            </p:cNvPr>
            <p:cNvSpPr/>
            <p:nvPr/>
          </p:nvSpPr>
          <p:spPr>
            <a:xfrm>
              <a:off x="613867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EC0ABE9-E933-4778-9501-832C501CA2DF}"/>
                </a:ext>
              </a:extLst>
            </p:cNvPr>
            <p:cNvSpPr/>
            <p:nvPr/>
          </p:nvSpPr>
          <p:spPr>
            <a:xfrm>
              <a:off x="633374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0ECFC60-2469-4AF6-9B2A-DE6107F57810}"/>
                </a:ext>
              </a:extLst>
            </p:cNvPr>
            <p:cNvSpPr/>
            <p:nvPr/>
          </p:nvSpPr>
          <p:spPr>
            <a:xfrm>
              <a:off x="652881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013E0FD9-AF98-4D9F-BC7E-67FAA3E81374}"/>
                </a:ext>
              </a:extLst>
            </p:cNvPr>
            <p:cNvSpPr/>
            <p:nvPr/>
          </p:nvSpPr>
          <p:spPr>
            <a:xfrm>
              <a:off x="6723888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1C38C37-40ED-49D8-9526-0A993AA12057}"/>
                </a:ext>
              </a:extLst>
            </p:cNvPr>
            <p:cNvSpPr/>
            <p:nvPr/>
          </p:nvSpPr>
          <p:spPr>
            <a:xfrm>
              <a:off x="6918960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A0B1BB8C-85E1-42DA-930B-F0E1A36AF62C}"/>
                </a:ext>
              </a:extLst>
            </p:cNvPr>
            <p:cNvSpPr/>
            <p:nvPr/>
          </p:nvSpPr>
          <p:spPr>
            <a:xfrm>
              <a:off x="7114032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E6C7F60-C712-4789-A3D4-21AFA23A585F}"/>
                </a:ext>
              </a:extLst>
            </p:cNvPr>
            <p:cNvSpPr/>
            <p:nvPr/>
          </p:nvSpPr>
          <p:spPr>
            <a:xfrm>
              <a:off x="7309104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13905B1-1A9A-4D8F-8B84-0C2EEC235346}"/>
                </a:ext>
              </a:extLst>
            </p:cNvPr>
            <p:cNvSpPr/>
            <p:nvPr/>
          </p:nvSpPr>
          <p:spPr>
            <a:xfrm>
              <a:off x="7504176" y="3029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EEABEF6-B586-4B94-96C7-22D03B2CE706}"/>
                </a:ext>
              </a:extLst>
            </p:cNvPr>
            <p:cNvSpPr/>
            <p:nvPr/>
          </p:nvSpPr>
          <p:spPr>
            <a:xfrm>
              <a:off x="613867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D90C628-E5FF-4A5A-9929-6E4F8734DFC5}"/>
                </a:ext>
              </a:extLst>
            </p:cNvPr>
            <p:cNvSpPr/>
            <p:nvPr/>
          </p:nvSpPr>
          <p:spPr>
            <a:xfrm>
              <a:off x="633374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BC9C32F-A5E8-4445-939C-68F9801AA644}"/>
                </a:ext>
              </a:extLst>
            </p:cNvPr>
            <p:cNvSpPr/>
            <p:nvPr/>
          </p:nvSpPr>
          <p:spPr>
            <a:xfrm>
              <a:off x="652881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534D4FB-5560-4CDA-8716-E8BF0BAD2492}"/>
                </a:ext>
              </a:extLst>
            </p:cNvPr>
            <p:cNvSpPr/>
            <p:nvPr/>
          </p:nvSpPr>
          <p:spPr>
            <a:xfrm>
              <a:off x="6723888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8F465EAE-598E-4507-A123-9FD80CC3575F}"/>
                </a:ext>
              </a:extLst>
            </p:cNvPr>
            <p:cNvSpPr/>
            <p:nvPr/>
          </p:nvSpPr>
          <p:spPr>
            <a:xfrm>
              <a:off x="6918960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AB4E6662-3F63-44D9-97F1-CF903E246115}"/>
                </a:ext>
              </a:extLst>
            </p:cNvPr>
            <p:cNvSpPr/>
            <p:nvPr/>
          </p:nvSpPr>
          <p:spPr>
            <a:xfrm>
              <a:off x="7114032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937AF18-E1B0-41E5-926A-059CF3FF1B52}"/>
                </a:ext>
              </a:extLst>
            </p:cNvPr>
            <p:cNvSpPr/>
            <p:nvPr/>
          </p:nvSpPr>
          <p:spPr>
            <a:xfrm>
              <a:off x="7309104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F35C36-6ED6-4CC8-8E75-52F442937CA5}"/>
                </a:ext>
              </a:extLst>
            </p:cNvPr>
            <p:cNvSpPr/>
            <p:nvPr/>
          </p:nvSpPr>
          <p:spPr>
            <a:xfrm>
              <a:off x="7504176" y="3224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C8C361-E5BF-4AB3-B85C-F9CF68126384}"/>
              </a:ext>
            </a:extLst>
          </p:cNvPr>
          <p:cNvGrpSpPr/>
          <p:nvPr/>
        </p:nvGrpSpPr>
        <p:grpSpPr>
          <a:xfrm>
            <a:off x="8400288" y="3419856"/>
            <a:ext cx="780288" cy="1560576"/>
            <a:chOff x="9180576" y="1868424"/>
            <a:chExt cx="780288" cy="1560576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F42BC82-89F8-4AF8-A590-9A9C0CAD88FB}"/>
                </a:ext>
              </a:extLst>
            </p:cNvPr>
            <p:cNvSpPr/>
            <p:nvPr/>
          </p:nvSpPr>
          <p:spPr>
            <a:xfrm>
              <a:off x="9180576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A9D4DC83-5A5B-4407-9324-5CDFE8DA2FFF}"/>
                </a:ext>
              </a:extLst>
            </p:cNvPr>
            <p:cNvSpPr/>
            <p:nvPr/>
          </p:nvSpPr>
          <p:spPr>
            <a:xfrm>
              <a:off x="9375648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D68771C-EAE2-46BD-959E-1A005212060E}"/>
                </a:ext>
              </a:extLst>
            </p:cNvPr>
            <p:cNvSpPr/>
            <p:nvPr/>
          </p:nvSpPr>
          <p:spPr>
            <a:xfrm>
              <a:off x="9570720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65500F3A-C2E2-4860-AD0A-69207A5EE216}"/>
                </a:ext>
              </a:extLst>
            </p:cNvPr>
            <p:cNvSpPr/>
            <p:nvPr/>
          </p:nvSpPr>
          <p:spPr>
            <a:xfrm>
              <a:off x="9765792" y="186842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4C7C401D-5711-4F0D-9FC6-C06960AF8484}"/>
                </a:ext>
              </a:extLst>
            </p:cNvPr>
            <p:cNvSpPr/>
            <p:nvPr/>
          </p:nvSpPr>
          <p:spPr>
            <a:xfrm>
              <a:off x="9180576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57AF382-0BF2-4267-9166-2D0283E84C0C}"/>
                </a:ext>
              </a:extLst>
            </p:cNvPr>
            <p:cNvSpPr/>
            <p:nvPr/>
          </p:nvSpPr>
          <p:spPr>
            <a:xfrm>
              <a:off x="9375648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89947710-B276-43B4-9CA6-4F4F3483CD1D}"/>
                </a:ext>
              </a:extLst>
            </p:cNvPr>
            <p:cNvSpPr/>
            <p:nvPr/>
          </p:nvSpPr>
          <p:spPr>
            <a:xfrm>
              <a:off x="9570720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97DE6E6-8A0B-4159-821B-14C27A0F23D6}"/>
                </a:ext>
              </a:extLst>
            </p:cNvPr>
            <p:cNvSpPr/>
            <p:nvPr/>
          </p:nvSpPr>
          <p:spPr>
            <a:xfrm>
              <a:off x="9765792" y="206349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8CA70CE3-ECBB-44ED-BF40-32283675062C}"/>
                </a:ext>
              </a:extLst>
            </p:cNvPr>
            <p:cNvSpPr/>
            <p:nvPr/>
          </p:nvSpPr>
          <p:spPr>
            <a:xfrm>
              <a:off x="9180576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E3CC45EA-1F84-4721-849D-347F2F23CCD0}"/>
                </a:ext>
              </a:extLst>
            </p:cNvPr>
            <p:cNvSpPr/>
            <p:nvPr/>
          </p:nvSpPr>
          <p:spPr>
            <a:xfrm>
              <a:off x="9375648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9E0C5705-0E0A-4626-8739-9373E373ABC3}"/>
                </a:ext>
              </a:extLst>
            </p:cNvPr>
            <p:cNvSpPr/>
            <p:nvPr/>
          </p:nvSpPr>
          <p:spPr>
            <a:xfrm>
              <a:off x="9570720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7D83E91-72F7-4B6D-A182-195A5D753A0B}"/>
                </a:ext>
              </a:extLst>
            </p:cNvPr>
            <p:cNvSpPr/>
            <p:nvPr/>
          </p:nvSpPr>
          <p:spPr>
            <a:xfrm>
              <a:off x="9765792" y="225856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EA553D73-B973-4C21-ACB3-BBF95372506F}"/>
                </a:ext>
              </a:extLst>
            </p:cNvPr>
            <p:cNvSpPr/>
            <p:nvPr/>
          </p:nvSpPr>
          <p:spPr>
            <a:xfrm>
              <a:off x="9180576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92607AA-ECF4-4017-9C51-F53CA8CDD791}"/>
                </a:ext>
              </a:extLst>
            </p:cNvPr>
            <p:cNvSpPr/>
            <p:nvPr/>
          </p:nvSpPr>
          <p:spPr>
            <a:xfrm>
              <a:off x="9375648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FC790CEC-A214-4812-B944-1C8470948674}"/>
                </a:ext>
              </a:extLst>
            </p:cNvPr>
            <p:cNvSpPr/>
            <p:nvPr/>
          </p:nvSpPr>
          <p:spPr>
            <a:xfrm>
              <a:off x="9570720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5C04F81-F096-4DB6-B011-8490EBFC60A3}"/>
                </a:ext>
              </a:extLst>
            </p:cNvPr>
            <p:cNvSpPr/>
            <p:nvPr/>
          </p:nvSpPr>
          <p:spPr>
            <a:xfrm>
              <a:off x="9765792" y="2453640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D9C4E00D-5F6A-449F-927D-9F19890E5E54}"/>
                </a:ext>
              </a:extLst>
            </p:cNvPr>
            <p:cNvSpPr/>
            <p:nvPr/>
          </p:nvSpPr>
          <p:spPr>
            <a:xfrm>
              <a:off x="9180576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0569643F-2892-4A79-B81F-F90A310E56F6}"/>
                </a:ext>
              </a:extLst>
            </p:cNvPr>
            <p:cNvSpPr/>
            <p:nvPr/>
          </p:nvSpPr>
          <p:spPr>
            <a:xfrm>
              <a:off x="9375648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7618A6E0-5706-4C05-93C3-A867C20F7770}"/>
                </a:ext>
              </a:extLst>
            </p:cNvPr>
            <p:cNvSpPr/>
            <p:nvPr/>
          </p:nvSpPr>
          <p:spPr>
            <a:xfrm>
              <a:off x="9570720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E7F84EA6-FD55-4F96-849B-4828B1956372}"/>
                </a:ext>
              </a:extLst>
            </p:cNvPr>
            <p:cNvSpPr/>
            <p:nvPr/>
          </p:nvSpPr>
          <p:spPr>
            <a:xfrm>
              <a:off x="9765792" y="2648712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40212AF-D101-4144-9C8F-FF67568FB8B5}"/>
                </a:ext>
              </a:extLst>
            </p:cNvPr>
            <p:cNvSpPr/>
            <p:nvPr/>
          </p:nvSpPr>
          <p:spPr>
            <a:xfrm>
              <a:off x="9180576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E848801E-F360-4925-A3BB-5CF9BB8FBEAC}"/>
                </a:ext>
              </a:extLst>
            </p:cNvPr>
            <p:cNvSpPr/>
            <p:nvPr/>
          </p:nvSpPr>
          <p:spPr>
            <a:xfrm>
              <a:off x="9375648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22C1D16-C448-46E8-83FF-26290DBFF974}"/>
                </a:ext>
              </a:extLst>
            </p:cNvPr>
            <p:cNvSpPr/>
            <p:nvPr/>
          </p:nvSpPr>
          <p:spPr>
            <a:xfrm>
              <a:off x="9570720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31D4BA6-655B-4ECF-B4C6-4E99A1262401}"/>
                </a:ext>
              </a:extLst>
            </p:cNvPr>
            <p:cNvSpPr/>
            <p:nvPr/>
          </p:nvSpPr>
          <p:spPr>
            <a:xfrm>
              <a:off x="9765792" y="2843784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1A3CB2EC-F9FD-4877-9F67-93E5899491B6}"/>
                </a:ext>
              </a:extLst>
            </p:cNvPr>
            <p:cNvSpPr/>
            <p:nvPr/>
          </p:nvSpPr>
          <p:spPr>
            <a:xfrm>
              <a:off x="9180576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AAA0C7A-4446-4E46-B9C3-F6A248F60114}"/>
                </a:ext>
              </a:extLst>
            </p:cNvPr>
            <p:cNvSpPr/>
            <p:nvPr/>
          </p:nvSpPr>
          <p:spPr>
            <a:xfrm>
              <a:off x="9375648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D994C2C1-8C51-4DCB-83A8-B32939CEF668}"/>
                </a:ext>
              </a:extLst>
            </p:cNvPr>
            <p:cNvSpPr/>
            <p:nvPr/>
          </p:nvSpPr>
          <p:spPr>
            <a:xfrm>
              <a:off x="9570720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F228E61-53B6-44C7-BF32-391EF8D91FC5}"/>
                </a:ext>
              </a:extLst>
            </p:cNvPr>
            <p:cNvSpPr/>
            <p:nvPr/>
          </p:nvSpPr>
          <p:spPr>
            <a:xfrm>
              <a:off x="9765792" y="3038856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F8639B9-1E6B-4E28-96FF-7AA155D099A0}"/>
                </a:ext>
              </a:extLst>
            </p:cNvPr>
            <p:cNvSpPr/>
            <p:nvPr/>
          </p:nvSpPr>
          <p:spPr>
            <a:xfrm>
              <a:off x="9180576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917D61D0-931C-4C8E-9521-1D0F5A4F70C9}"/>
                </a:ext>
              </a:extLst>
            </p:cNvPr>
            <p:cNvSpPr/>
            <p:nvPr/>
          </p:nvSpPr>
          <p:spPr>
            <a:xfrm>
              <a:off x="9375648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B6A18D68-2E95-47F3-8A92-D8592CCE7607}"/>
                </a:ext>
              </a:extLst>
            </p:cNvPr>
            <p:cNvSpPr/>
            <p:nvPr/>
          </p:nvSpPr>
          <p:spPr>
            <a:xfrm>
              <a:off x="9570720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6D44097-C30B-4571-ABC8-B20B526818EB}"/>
                </a:ext>
              </a:extLst>
            </p:cNvPr>
            <p:cNvSpPr/>
            <p:nvPr/>
          </p:nvSpPr>
          <p:spPr>
            <a:xfrm>
              <a:off x="9765792" y="3233928"/>
              <a:ext cx="195072" cy="19507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525A272-B0BD-48F9-9885-336BFA00AB8A}"/>
              </a:ext>
            </a:extLst>
          </p:cNvPr>
          <p:cNvSpPr/>
          <p:nvPr/>
        </p:nvSpPr>
        <p:spPr>
          <a:xfrm>
            <a:off x="7869936" y="2444496"/>
            <a:ext cx="286512" cy="27432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7D599-3D17-4231-8EC6-F45FD3277478}"/>
              </a:ext>
            </a:extLst>
          </p:cNvPr>
          <p:cNvSpPr txBox="1"/>
          <p:nvPr/>
        </p:nvSpPr>
        <p:spPr>
          <a:xfrm>
            <a:off x="2286826" y="2356104"/>
            <a:ext cx="3158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 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 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 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 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 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 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 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 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4A178DB-2294-4CB1-A576-2D24AAB09A22}"/>
              </a:ext>
            </a:extLst>
          </p:cNvPr>
          <p:cNvSpPr txBox="1"/>
          <p:nvPr/>
        </p:nvSpPr>
        <p:spPr>
          <a:xfrm>
            <a:off x="6613967" y="3614928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58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3C429919-D75D-4BFC-AFBD-BC2BE9F7C611}"/>
              </a:ext>
            </a:extLst>
          </p:cNvPr>
          <p:cNvSpPr/>
          <p:nvPr/>
        </p:nvSpPr>
        <p:spPr>
          <a:xfrm>
            <a:off x="8400288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F54E2C1-7560-45A0-8504-57624ABF1A4F}"/>
              </a:ext>
            </a:extLst>
          </p:cNvPr>
          <p:cNvSpPr/>
          <p:nvPr/>
        </p:nvSpPr>
        <p:spPr>
          <a:xfrm>
            <a:off x="8595360" y="186842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91D8117-2007-40C9-B820-A9AFF26745AD}"/>
              </a:ext>
            </a:extLst>
          </p:cNvPr>
          <p:cNvSpPr/>
          <p:nvPr/>
        </p:nvSpPr>
        <p:spPr>
          <a:xfrm>
            <a:off x="8790432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32D9915-4EF3-4AB6-BF5F-03EB58D0977A}"/>
              </a:ext>
            </a:extLst>
          </p:cNvPr>
          <p:cNvSpPr/>
          <p:nvPr/>
        </p:nvSpPr>
        <p:spPr>
          <a:xfrm>
            <a:off x="8985504" y="186842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5003E116-EFC3-426F-90B5-89447214B0D2}"/>
              </a:ext>
            </a:extLst>
          </p:cNvPr>
          <p:cNvSpPr/>
          <p:nvPr/>
        </p:nvSpPr>
        <p:spPr>
          <a:xfrm>
            <a:off x="8400288" y="206349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C293F4BB-ABB7-460F-81F9-3E308FCEBC6D}"/>
              </a:ext>
            </a:extLst>
          </p:cNvPr>
          <p:cNvSpPr/>
          <p:nvPr/>
        </p:nvSpPr>
        <p:spPr>
          <a:xfrm>
            <a:off x="8595360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32B9B39E-ACC4-4E9F-A0EA-67AB99FC535B}"/>
              </a:ext>
            </a:extLst>
          </p:cNvPr>
          <p:cNvSpPr/>
          <p:nvPr/>
        </p:nvSpPr>
        <p:spPr>
          <a:xfrm>
            <a:off x="8790432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2E167F7-EBE6-4011-A181-E656CCE2F3E8}"/>
              </a:ext>
            </a:extLst>
          </p:cNvPr>
          <p:cNvSpPr/>
          <p:nvPr/>
        </p:nvSpPr>
        <p:spPr>
          <a:xfrm>
            <a:off x="8985504" y="206349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DBEE02E8-2D93-4F60-90BF-C4DAA915F0A3}"/>
              </a:ext>
            </a:extLst>
          </p:cNvPr>
          <p:cNvSpPr/>
          <p:nvPr/>
        </p:nvSpPr>
        <p:spPr>
          <a:xfrm>
            <a:off x="8400288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100A1721-C875-459D-AF40-7AAE10D758C7}"/>
              </a:ext>
            </a:extLst>
          </p:cNvPr>
          <p:cNvSpPr/>
          <p:nvPr/>
        </p:nvSpPr>
        <p:spPr>
          <a:xfrm>
            <a:off x="8595360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08B9FC9-F093-4645-BA29-06C1452DACF6}"/>
              </a:ext>
            </a:extLst>
          </p:cNvPr>
          <p:cNvSpPr/>
          <p:nvPr/>
        </p:nvSpPr>
        <p:spPr>
          <a:xfrm>
            <a:off x="8790432" y="225856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F7420F9F-0377-4512-8C01-97638B153FE6}"/>
              </a:ext>
            </a:extLst>
          </p:cNvPr>
          <p:cNvSpPr/>
          <p:nvPr/>
        </p:nvSpPr>
        <p:spPr>
          <a:xfrm>
            <a:off x="8985504" y="225856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17CFA0A-7CA0-4360-AFE1-758721F53AFA}"/>
              </a:ext>
            </a:extLst>
          </p:cNvPr>
          <p:cNvSpPr/>
          <p:nvPr/>
        </p:nvSpPr>
        <p:spPr>
          <a:xfrm>
            <a:off x="8400288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1FCE58C-94A1-4711-8124-93BE68E0D950}"/>
              </a:ext>
            </a:extLst>
          </p:cNvPr>
          <p:cNvSpPr/>
          <p:nvPr/>
        </p:nvSpPr>
        <p:spPr>
          <a:xfrm>
            <a:off x="8595360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311FAD0-AC6F-4D06-A0A1-D1C17D3E402C}"/>
              </a:ext>
            </a:extLst>
          </p:cNvPr>
          <p:cNvSpPr/>
          <p:nvPr/>
        </p:nvSpPr>
        <p:spPr>
          <a:xfrm>
            <a:off x="8790432" y="245364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68C1A6B-45D2-4303-AD45-986B4734950E}"/>
              </a:ext>
            </a:extLst>
          </p:cNvPr>
          <p:cNvSpPr/>
          <p:nvPr/>
        </p:nvSpPr>
        <p:spPr>
          <a:xfrm>
            <a:off x="8985504" y="245364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F2DCFCD-C272-4B30-9767-A7E7305A83A9}"/>
              </a:ext>
            </a:extLst>
          </p:cNvPr>
          <p:cNvSpPr/>
          <p:nvPr/>
        </p:nvSpPr>
        <p:spPr>
          <a:xfrm>
            <a:off x="8400288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148E2BC-E8FA-4771-BDE8-2A1C27967A6A}"/>
              </a:ext>
            </a:extLst>
          </p:cNvPr>
          <p:cNvSpPr/>
          <p:nvPr/>
        </p:nvSpPr>
        <p:spPr>
          <a:xfrm>
            <a:off x="8595360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6955E05-84A8-4088-9616-94BE313085EA}"/>
              </a:ext>
            </a:extLst>
          </p:cNvPr>
          <p:cNvSpPr/>
          <p:nvPr/>
        </p:nvSpPr>
        <p:spPr>
          <a:xfrm>
            <a:off x="8790432" y="264871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46D062C-3683-4F42-B447-75F9ABDDAA39}"/>
              </a:ext>
            </a:extLst>
          </p:cNvPr>
          <p:cNvSpPr/>
          <p:nvPr/>
        </p:nvSpPr>
        <p:spPr>
          <a:xfrm>
            <a:off x="8985504" y="264871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E5DE96B1-0D22-4B9F-BB48-CF953772DD75}"/>
              </a:ext>
            </a:extLst>
          </p:cNvPr>
          <p:cNvSpPr/>
          <p:nvPr/>
        </p:nvSpPr>
        <p:spPr>
          <a:xfrm>
            <a:off x="8400288" y="284378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8FCA0004-04FE-4BBC-8AFB-153E0EE2A2E8}"/>
              </a:ext>
            </a:extLst>
          </p:cNvPr>
          <p:cNvSpPr/>
          <p:nvPr/>
        </p:nvSpPr>
        <p:spPr>
          <a:xfrm>
            <a:off x="8595360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046B152-35BA-4BC1-8914-B296391A82F5}"/>
              </a:ext>
            </a:extLst>
          </p:cNvPr>
          <p:cNvSpPr/>
          <p:nvPr/>
        </p:nvSpPr>
        <p:spPr>
          <a:xfrm>
            <a:off x="8790432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69FB50-BCBE-4953-84F9-D11616F49451}"/>
              </a:ext>
            </a:extLst>
          </p:cNvPr>
          <p:cNvSpPr/>
          <p:nvPr/>
        </p:nvSpPr>
        <p:spPr>
          <a:xfrm>
            <a:off x="8985504" y="284378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70E62E07-99B9-4FA8-8B77-685A271C61E9}"/>
              </a:ext>
            </a:extLst>
          </p:cNvPr>
          <p:cNvSpPr/>
          <p:nvPr/>
        </p:nvSpPr>
        <p:spPr>
          <a:xfrm>
            <a:off x="8400288" y="3038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FCA358E-468F-4376-B00B-09053B6B2437}"/>
              </a:ext>
            </a:extLst>
          </p:cNvPr>
          <p:cNvSpPr/>
          <p:nvPr/>
        </p:nvSpPr>
        <p:spPr>
          <a:xfrm>
            <a:off x="8595360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2228AA7-BB96-4FAD-91DB-1F4D65C8A5C4}"/>
              </a:ext>
            </a:extLst>
          </p:cNvPr>
          <p:cNvSpPr/>
          <p:nvPr/>
        </p:nvSpPr>
        <p:spPr>
          <a:xfrm>
            <a:off x="8790432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638FCEAE-3A15-4973-9C80-433D55D6035B}"/>
              </a:ext>
            </a:extLst>
          </p:cNvPr>
          <p:cNvSpPr/>
          <p:nvPr/>
        </p:nvSpPr>
        <p:spPr>
          <a:xfrm>
            <a:off x="8985504" y="3038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75F7FDB1-99D7-45CE-A19C-5BE391D862FF}"/>
              </a:ext>
            </a:extLst>
          </p:cNvPr>
          <p:cNvSpPr/>
          <p:nvPr/>
        </p:nvSpPr>
        <p:spPr>
          <a:xfrm>
            <a:off x="8400288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6711CBB0-01B3-4720-89D9-2A40A3409C14}"/>
              </a:ext>
            </a:extLst>
          </p:cNvPr>
          <p:cNvSpPr/>
          <p:nvPr/>
        </p:nvSpPr>
        <p:spPr>
          <a:xfrm>
            <a:off x="8595360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E2FEDE4-87D5-403E-BD9B-7467E4A08DB8}"/>
              </a:ext>
            </a:extLst>
          </p:cNvPr>
          <p:cNvSpPr/>
          <p:nvPr/>
        </p:nvSpPr>
        <p:spPr>
          <a:xfrm>
            <a:off x="8790432" y="3233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78E672C-3A64-48CA-9735-9DAF971DC416}"/>
              </a:ext>
            </a:extLst>
          </p:cNvPr>
          <p:cNvSpPr/>
          <p:nvPr/>
        </p:nvSpPr>
        <p:spPr>
          <a:xfrm>
            <a:off x="8985504" y="3233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3F42BC82-89F8-4AF8-A590-9A9C0CAD88FB}"/>
              </a:ext>
            </a:extLst>
          </p:cNvPr>
          <p:cNvSpPr/>
          <p:nvPr/>
        </p:nvSpPr>
        <p:spPr>
          <a:xfrm>
            <a:off x="8400288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9D4DC83-5A5B-4407-9324-5CDFE8DA2FFF}"/>
              </a:ext>
            </a:extLst>
          </p:cNvPr>
          <p:cNvSpPr/>
          <p:nvPr/>
        </p:nvSpPr>
        <p:spPr>
          <a:xfrm>
            <a:off x="8595360" y="341985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6D68771C-EAE2-46BD-959E-1A005212060E}"/>
              </a:ext>
            </a:extLst>
          </p:cNvPr>
          <p:cNvSpPr/>
          <p:nvPr/>
        </p:nvSpPr>
        <p:spPr>
          <a:xfrm>
            <a:off x="8790432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5500F3A-C2E2-4860-AD0A-69207A5EE216}"/>
              </a:ext>
            </a:extLst>
          </p:cNvPr>
          <p:cNvSpPr/>
          <p:nvPr/>
        </p:nvSpPr>
        <p:spPr>
          <a:xfrm>
            <a:off x="8985504" y="341985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4C7C401D-5711-4F0D-9FC6-C06960AF8484}"/>
              </a:ext>
            </a:extLst>
          </p:cNvPr>
          <p:cNvSpPr/>
          <p:nvPr/>
        </p:nvSpPr>
        <p:spPr>
          <a:xfrm>
            <a:off x="8400288" y="361492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57AF382-0BF2-4267-9166-2D0283E84C0C}"/>
              </a:ext>
            </a:extLst>
          </p:cNvPr>
          <p:cNvSpPr/>
          <p:nvPr/>
        </p:nvSpPr>
        <p:spPr>
          <a:xfrm>
            <a:off x="8595360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89947710-B276-43B4-9CA6-4F4F3483CD1D}"/>
              </a:ext>
            </a:extLst>
          </p:cNvPr>
          <p:cNvSpPr/>
          <p:nvPr/>
        </p:nvSpPr>
        <p:spPr>
          <a:xfrm>
            <a:off x="8790432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D97DE6E6-8A0B-4159-821B-14C27A0F23D6}"/>
              </a:ext>
            </a:extLst>
          </p:cNvPr>
          <p:cNvSpPr/>
          <p:nvPr/>
        </p:nvSpPr>
        <p:spPr>
          <a:xfrm>
            <a:off x="8985504" y="361492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8CA70CE3-ECBB-44ED-BF40-32283675062C}"/>
              </a:ext>
            </a:extLst>
          </p:cNvPr>
          <p:cNvSpPr/>
          <p:nvPr/>
        </p:nvSpPr>
        <p:spPr>
          <a:xfrm>
            <a:off x="8400288" y="381000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E3CC45EA-1F84-4721-849D-347F2F23CCD0}"/>
              </a:ext>
            </a:extLst>
          </p:cNvPr>
          <p:cNvSpPr/>
          <p:nvPr/>
        </p:nvSpPr>
        <p:spPr>
          <a:xfrm>
            <a:off x="8595360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0C5705-0E0A-4626-8739-9373E373ABC3}"/>
              </a:ext>
            </a:extLst>
          </p:cNvPr>
          <p:cNvSpPr/>
          <p:nvPr/>
        </p:nvSpPr>
        <p:spPr>
          <a:xfrm>
            <a:off x="8790432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B7D83E91-72F7-4B6D-A182-195A5D753A0B}"/>
              </a:ext>
            </a:extLst>
          </p:cNvPr>
          <p:cNvSpPr/>
          <p:nvPr/>
        </p:nvSpPr>
        <p:spPr>
          <a:xfrm>
            <a:off x="8985504" y="381000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EA553D73-B973-4C21-ACB3-BBF95372506F}"/>
              </a:ext>
            </a:extLst>
          </p:cNvPr>
          <p:cNvSpPr/>
          <p:nvPr/>
        </p:nvSpPr>
        <p:spPr>
          <a:xfrm>
            <a:off x="8400288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92607AA-ECF4-4017-9C51-F53CA8CDD791}"/>
              </a:ext>
            </a:extLst>
          </p:cNvPr>
          <p:cNvSpPr/>
          <p:nvPr/>
        </p:nvSpPr>
        <p:spPr>
          <a:xfrm>
            <a:off x="8595360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FC790CEC-A214-4812-B944-1C8470948674}"/>
              </a:ext>
            </a:extLst>
          </p:cNvPr>
          <p:cNvSpPr/>
          <p:nvPr/>
        </p:nvSpPr>
        <p:spPr>
          <a:xfrm>
            <a:off x="8790432" y="4005072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5C04F81-F096-4DB6-B011-8490EBFC60A3}"/>
              </a:ext>
            </a:extLst>
          </p:cNvPr>
          <p:cNvSpPr/>
          <p:nvPr/>
        </p:nvSpPr>
        <p:spPr>
          <a:xfrm>
            <a:off x="8985504" y="4005072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C4E00D-5F6A-449F-927D-9F19890E5E54}"/>
              </a:ext>
            </a:extLst>
          </p:cNvPr>
          <p:cNvSpPr/>
          <p:nvPr/>
        </p:nvSpPr>
        <p:spPr>
          <a:xfrm>
            <a:off x="8400288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0569643F-2892-4A79-B81F-F90A310E56F6}"/>
              </a:ext>
            </a:extLst>
          </p:cNvPr>
          <p:cNvSpPr/>
          <p:nvPr/>
        </p:nvSpPr>
        <p:spPr>
          <a:xfrm>
            <a:off x="8595360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618A6E0-5706-4C05-93C3-A867C20F7770}"/>
              </a:ext>
            </a:extLst>
          </p:cNvPr>
          <p:cNvSpPr/>
          <p:nvPr/>
        </p:nvSpPr>
        <p:spPr>
          <a:xfrm>
            <a:off x="8790432" y="4200144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7F84EA6-FD55-4F96-849B-4828B1956372}"/>
              </a:ext>
            </a:extLst>
          </p:cNvPr>
          <p:cNvSpPr/>
          <p:nvPr/>
        </p:nvSpPr>
        <p:spPr>
          <a:xfrm>
            <a:off x="8985504" y="4200144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B40212AF-D101-4144-9C8F-FF67568FB8B5}"/>
              </a:ext>
            </a:extLst>
          </p:cNvPr>
          <p:cNvSpPr/>
          <p:nvPr/>
        </p:nvSpPr>
        <p:spPr>
          <a:xfrm>
            <a:off x="8400288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848801E-F360-4925-A3BB-5CF9BB8FBEAC}"/>
              </a:ext>
            </a:extLst>
          </p:cNvPr>
          <p:cNvSpPr/>
          <p:nvPr/>
        </p:nvSpPr>
        <p:spPr>
          <a:xfrm>
            <a:off x="8595360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22C1D16-C448-46E8-83FF-26290DBFF974}"/>
              </a:ext>
            </a:extLst>
          </p:cNvPr>
          <p:cNvSpPr/>
          <p:nvPr/>
        </p:nvSpPr>
        <p:spPr>
          <a:xfrm>
            <a:off x="8790432" y="4395216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31D4BA6-655B-4ECF-B4C6-4E99A1262401}"/>
              </a:ext>
            </a:extLst>
          </p:cNvPr>
          <p:cNvSpPr/>
          <p:nvPr/>
        </p:nvSpPr>
        <p:spPr>
          <a:xfrm>
            <a:off x="8985504" y="4395216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A3CB2EC-F9FD-4877-9F67-93E5899491B6}"/>
              </a:ext>
            </a:extLst>
          </p:cNvPr>
          <p:cNvSpPr/>
          <p:nvPr/>
        </p:nvSpPr>
        <p:spPr>
          <a:xfrm>
            <a:off x="8400288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AAA0C7A-4446-4E46-B9C3-F6A248F60114}"/>
              </a:ext>
            </a:extLst>
          </p:cNvPr>
          <p:cNvSpPr/>
          <p:nvPr/>
        </p:nvSpPr>
        <p:spPr>
          <a:xfrm>
            <a:off x="8595360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994C2C1-8C51-4DCB-83A8-B32939CEF668}"/>
              </a:ext>
            </a:extLst>
          </p:cNvPr>
          <p:cNvSpPr/>
          <p:nvPr/>
        </p:nvSpPr>
        <p:spPr>
          <a:xfrm>
            <a:off x="8790432" y="4590288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DF228E61-53B6-44C7-BF32-391EF8D91FC5}"/>
              </a:ext>
            </a:extLst>
          </p:cNvPr>
          <p:cNvSpPr/>
          <p:nvPr/>
        </p:nvSpPr>
        <p:spPr>
          <a:xfrm>
            <a:off x="8985504" y="4590288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4F8639B9-1E6B-4E28-96FF-7AA155D099A0}"/>
              </a:ext>
            </a:extLst>
          </p:cNvPr>
          <p:cNvSpPr/>
          <p:nvPr/>
        </p:nvSpPr>
        <p:spPr>
          <a:xfrm>
            <a:off x="8400288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17D61D0-931C-4C8E-9521-1D0F5A4F70C9}"/>
              </a:ext>
            </a:extLst>
          </p:cNvPr>
          <p:cNvSpPr/>
          <p:nvPr/>
        </p:nvSpPr>
        <p:spPr>
          <a:xfrm>
            <a:off x="8595360" y="4785360"/>
            <a:ext cx="195072" cy="19507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B6A18D68-2E95-47F3-8A92-D8592CCE7607}"/>
              </a:ext>
            </a:extLst>
          </p:cNvPr>
          <p:cNvSpPr/>
          <p:nvPr/>
        </p:nvSpPr>
        <p:spPr>
          <a:xfrm>
            <a:off x="8790432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6D44097-C30B-4571-ABC8-B20B526818EB}"/>
              </a:ext>
            </a:extLst>
          </p:cNvPr>
          <p:cNvSpPr/>
          <p:nvPr/>
        </p:nvSpPr>
        <p:spPr>
          <a:xfrm>
            <a:off x="8985504" y="4785360"/>
            <a:ext cx="195072" cy="1950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400272" y="2118134"/>
            <a:ext cx="5870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arg_max [1 0 2 2 2 0 0 3 1 0 0 3 2 2 3 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601398" y="1868424"/>
            <a:ext cx="17988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[[12. 14.  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[15.  3.  8.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[ 7.  1. 11.  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15. 16.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[ 2. 11. 17.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[18. 14.  4.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[16. 16.  1.  3.]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[14.  9. 15. 18.]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18.  5.  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[17.  7. 11.  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 3.  4.  6.]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[ 3. 13.  6. 15.]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[ 5. 10.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[ 4. 15. 18.  9.]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[13. 13.  4. 14.]</a:t>
            </a:r>
          </a:p>
          <a:p>
            <a:pPr algn="l"/>
            <a:r>
              <a:rPr lang="it-IT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[10. 13.  9.  2.]]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7A8179B-7B1F-435F-99ED-359709407571}"/>
              </a:ext>
            </a:extLst>
          </p:cNvPr>
          <p:cNvSpPr txBox="1"/>
          <p:nvPr/>
        </p:nvSpPr>
        <p:spPr>
          <a:xfrm>
            <a:off x="565611" y="2722919"/>
            <a:ext cx="5870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8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27076" y="842783"/>
            <a:ext cx="850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396930-2FB8-4F6D-A658-858D9B58ECB4}"/>
              </a:ext>
            </a:extLst>
          </p:cNvPr>
          <p:cNvSpPr txBox="1"/>
          <p:nvPr/>
        </p:nvSpPr>
        <p:spPr>
          <a:xfrm>
            <a:off x="846774" y="1913773"/>
            <a:ext cx="2042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[[[[14. 11.]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[17. 16.]]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[[15. 16.]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18.]]]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[[[18. 10.]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14.]]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[[17. 15.]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[18. 13.]]]]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AAB06-D2C0-4E5F-859E-46E6AF049866}"/>
              </a:ext>
            </a:extLst>
          </p:cNvPr>
          <p:cNvSpPr txBox="1"/>
          <p:nvPr/>
        </p:nvSpPr>
        <p:spPr>
          <a:xfrm>
            <a:off x="682182" y="1235795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[14. 15. 11. 16. 17. 18. 16. 18. 18. 17. 10. 15. 18. 18. 14. 13.]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F42C86-D593-4C88-B496-FD6B3A9855A6}"/>
              </a:ext>
            </a:extLst>
          </p:cNvPr>
          <p:cNvGrpSpPr/>
          <p:nvPr/>
        </p:nvGrpSpPr>
        <p:grpSpPr>
          <a:xfrm>
            <a:off x="4202825" y="2011680"/>
            <a:ext cx="908559" cy="908559"/>
            <a:chOff x="4202825" y="2011680"/>
            <a:chExt cx="908559" cy="9085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E9B036-B2C2-46F9-8EF2-A8A477FB00F3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627266A-A9A1-4174-ABA7-596F988C2FAC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CCA56B-A1A7-4930-BDBF-1AFD4B3F8377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F30BECC-88C5-4DBF-A581-ECD346B1BEF0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69E4B0C-517F-4FC1-AA99-E0427313B767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81949DE-AF17-47A7-90A8-8D989202F41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07CEF86-513E-4F46-AC02-2112DE3DDC2E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DA9826A-0C96-4FB5-BA17-79C7FBB936BD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F185FE-100E-4829-8672-9E5C9EC565A2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1CE9EA8-EC1F-4F3D-8955-D9D22CBDA1D9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BA52139-15CE-477D-B932-B13775E0F638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19ED3E-199B-4FAD-8D8A-B6B69CCB3517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205CBA4-D144-4C0D-84B2-DC365A3E1F1A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D788644-224A-4D55-9E0C-18A74D1605B3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210DA51-8ED7-4293-99AE-3CB4D2137BEE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636F42-CFF4-4112-849F-7B322486D77E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7B7EE71-AF14-4333-9B26-97B6AF50A6DA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56780DA-C392-49EC-B081-10464F52B571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E35F38-1674-4D93-A103-3A354879CD77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6EC0D53-500B-4C8D-AC0B-0F4FFC2A109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ED8938A-6C3D-42B9-919F-3BE3001A5881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597BF3F-D874-487B-962E-933B620F06A3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DC7B59-E823-4D95-A830-EEA21CB7CA5D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53548DC-687F-4AC9-BA2A-701F4B908512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B110402-9ED2-4485-91CF-F11E4D194200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B2DD70A-02EF-4327-AFCF-94A96CD613B9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024CBB-2E7D-4EEF-9022-4458D4DA41E0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160BFA5-853F-4A29-B6BF-95E8D9EF32E6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5D97EFE-DD93-4181-8AE1-2F27DD7EF37F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EC195E5-5647-487F-8A58-162A0AC0C77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ED2D61F-B242-4017-AB9D-B681CBE02903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971FA5D-E588-4D4F-9D8F-83739AE424EE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999D074-9F2B-40AA-A3A9-33F6CD281C74}"/>
              </a:ext>
            </a:extLst>
          </p:cNvPr>
          <p:cNvGrpSpPr/>
          <p:nvPr/>
        </p:nvGrpSpPr>
        <p:grpSpPr>
          <a:xfrm>
            <a:off x="5586413" y="1999488"/>
            <a:ext cx="908559" cy="908559"/>
            <a:chOff x="4202825" y="2011680"/>
            <a:chExt cx="908559" cy="90855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DC19E82-172A-4312-BD02-8FF115362EE8}"/>
                </a:ext>
              </a:extLst>
            </p:cNvPr>
            <p:cNvSpPr/>
            <p:nvPr/>
          </p:nvSpPr>
          <p:spPr>
            <a:xfrm>
              <a:off x="4303776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496E1D2-599A-4323-8B73-DDAC3317EAE8}"/>
                </a:ext>
              </a:extLst>
            </p:cNvPr>
            <p:cNvSpPr/>
            <p:nvPr/>
          </p:nvSpPr>
          <p:spPr>
            <a:xfrm>
              <a:off x="4505678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FD4A030-6851-49B1-975F-D8A7B2244212}"/>
                </a:ext>
              </a:extLst>
            </p:cNvPr>
            <p:cNvSpPr/>
            <p:nvPr/>
          </p:nvSpPr>
          <p:spPr>
            <a:xfrm>
              <a:off x="4707580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0436B6F-4B87-454D-A51D-160A988B23B1}"/>
                </a:ext>
              </a:extLst>
            </p:cNvPr>
            <p:cNvSpPr/>
            <p:nvPr/>
          </p:nvSpPr>
          <p:spPr>
            <a:xfrm>
              <a:off x="4909482" y="2011680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318216D-D068-4CCE-9023-A0BD5BF553A1}"/>
                </a:ext>
              </a:extLst>
            </p:cNvPr>
            <p:cNvSpPr/>
            <p:nvPr/>
          </p:nvSpPr>
          <p:spPr>
            <a:xfrm>
              <a:off x="4303776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B6571D-34A6-4378-88C3-0CFD105333E9}"/>
                </a:ext>
              </a:extLst>
            </p:cNvPr>
            <p:cNvSpPr/>
            <p:nvPr/>
          </p:nvSpPr>
          <p:spPr>
            <a:xfrm>
              <a:off x="4505678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D7E4A7A-3C29-4284-AC28-05B9CBD26AFA}"/>
                </a:ext>
              </a:extLst>
            </p:cNvPr>
            <p:cNvSpPr/>
            <p:nvPr/>
          </p:nvSpPr>
          <p:spPr>
            <a:xfrm>
              <a:off x="4707580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9CA2775-B9FB-44B6-B5E2-D1023B4450CE}"/>
                </a:ext>
              </a:extLst>
            </p:cNvPr>
            <p:cNvSpPr/>
            <p:nvPr/>
          </p:nvSpPr>
          <p:spPr>
            <a:xfrm>
              <a:off x="4909482" y="2213582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4D2D7-0CCA-4131-A04D-5F25C48F5FFD}"/>
                </a:ext>
              </a:extLst>
            </p:cNvPr>
            <p:cNvSpPr/>
            <p:nvPr/>
          </p:nvSpPr>
          <p:spPr>
            <a:xfrm>
              <a:off x="4303776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92A663C-E5E2-43B0-95F6-9FB2DEE5B3AE}"/>
                </a:ext>
              </a:extLst>
            </p:cNvPr>
            <p:cNvSpPr/>
            <p:nvPr/>
          </p:nvSpPr>
          <p:spPr>
            <a:xfrm>
              <a:off x="4505678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A96075-7DA2-4B63-A3C7-3F88846BD12A}"/>
                </a:ext>
              </a:extLst>
            </p:cNvPr>
            <p:cNvSpPr/>
            <p:nvPr/>
          </p:nvSpPr>
          <p:spPr>
            <a:xfrm>
              <a:off x="4707580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3654096-8E3F-4B9E-8D20-102CA51EB5AF}"/>
                </a:ext>
              </a:extLst>
            </p:cNvPr>
            <p:cNvSpPr/>
            <p:nvPr/>
          </p:nvSpPr>
          <p:spPr>
            <a:xfrm>
              <a:off x="4909482" y="241548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A9108A-1093-4C21-AA84-EA08FA48EF22}"/>
                </a:ext>
              </a:extLst>
            </p:cNvPr>
            <p:cNvSpPr/>
            <p:nvPr/>
          </p:nvSpPr>
          <p:spPr>
            <a:xfrm>
              <a:off x="4303776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A9E01DC-E877-4C84-BE62-D2AD8D49C07E}"/>
                </a:ext>
              </a:extLst>
            </p:cNvPr>
            <p:cNvSpPr/>
            <p:nvPr/>
          </p:nvSpPr>
          <p:spPr>
            <a:xfrm>
              <a:off x="4505678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F6A2B04-BD53-43A8-BFA0-E6CBE8B3DE34}"/>
                </a:ext>
              </a:extLst>
            </p:cNvPr>
            <p:cNvSpPr/>
            <p:nvPr/>
          </p:nvSpPr>
          <p:spPr>
            <a:xfrm>
              <a:off x="4707580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65B4C9B-5C6A-4A1A-85AD-4F99A4F51C89}"/>
                </a:ext>
              </a:extLst>
            </p:cNvPr>
            <p:cNvSpPr/>
            <p:nvPr/>
          </p:nvSpPr>
          <p:spPr>
            <a:xfrm>
              <a:off x="4909482" y="261738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A826C1B-40D7-437D-94E8-EC24648A5137}"/>
                </a:ext>
              </a:extLst>
            </p:cNvPr>
            <p:cNvSpPr/>
            <p:nvPr/>
          </p:nvSpPr>
          <p:spPr>
            <a:xfrm>
              <a:off x="4202825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7EA90E8-7B73-4D80-A21F-40EE8EF1D4BA}"/>
                </a:ext>
              </a:extLst>
            </p:cNvPr>
            <p:cNvSpPr/>
            <p:nvPr/>
          </p:nvSpPr>
          <p:spPr>
            <a:xfrm>
              <a:off x="4404727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8C1997-E464-4FA2-9537-215A1FD59776}"/>
                </a:ext>
              </a:extLst>
            </p:cNvPr>
            <p:cNvSpPr/>
            <p:nvPr/>
          </p:nvSpPr>
          <p:spPr>
            <a:xfrm>
              <a:off x="4606629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56DB124-14AE-41C7-B063-28E21003E865}"/>
                </a:ext>
              </a:extLst>
            </p:cNvPr>
            <p:cNvSpPr/>
            <p:nvPr/>
          </p:nvSpPr>
          <p:spPr>
            <a:xfrm>
              <a:off x="4808531" y="2112631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DC05005-817E-4189-9A13-8B0081B20BBA}"/>
                </a:ext>
              </a:extLst>
            </p:cNvPr>
            <p:cNvSpPr/>
            <p:nvPr/>
          </p:nvSpPr>
          <p:spPr>
            <a:xfrm>
              <a:off x="4202825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9E0F4B6-ED9A-445C-9D20-4CBCE73EC39D}"/>
                </a:ext>
              </a:extLst>
            </p:cNvPr>
            <p:cNvSpPr/>
            <p:nvPr/>
          </p:nvSpPr>
          <p:spPr>
            <a:xfrm>
              <a:off x="4404727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630B5A5-569F-4235-B6BB-AA7A8F10054B}"/>
                </a:ext>
              </a:extLst>
            </p:cNvPr>
            <p:cNvSpPr/>
            <p:nvPr/>
          </p:nvSpPr>
          <p:spPr>
            <a:xfrm>
              <a:off x="4606629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B33392F-C59B-416D-910A-A72327AC4C3D}"/>
                </a:ext>
              </a:extLst>
            </p:cNvPr>
            <p:cNvSpPr/>
            <p:nvPr/>
          </p:nvSpPr>
          <p:spPr>
            <a:xfrm>
              <a:off x="4808531" y="2314533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2B55B9-898A-459E-9B77-48B9C4C523C3}"/>
                </a:ext>
              </a:extLst>
            </p:cNvPr>
            <p:cNvSpPr/>
            <p:nvPr/>
          </p:nvSpPr>
          <p:spPr>
            <a:xfrm>
              <a:off x="4202825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A9CEAA9-F621-4C91-8F9B-DC6FC241431F}"/>
                </a:ext>
              </a:extLst>
            </p:cNvPr>
            <p:cNvSpPr/>
            <p:nvPr/>
          </p:nvSpPr>
          <p:spPr>
            <a:xfrm>
              <a:off x="4404727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F3A8C25-0251-44CB-97B5-C46AD3DF7779}"/>
                </a:ext>
              </a:extLst>
            </p:cNvPr>
            <p:cNvSpPr/>
            <p:nvPr/>
          </p:nvSpPr>
          <p:spPr>
            <a:xfrm>
              <a:off x="4606629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528AAEB-8AB9-4F02-83D0-31DA48727971}"/>
                </a:ext>
              </a:extLst>
            </p:cNvPr>
            <p:cNvSpPr/>
            <p:nvPr/>
          </p:nvSpPr>
          <p:spPr>
            <a:xfrm>
              <a:off x="4808531" y="251643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87F80D-F294-4C2B-A5B2-0A489414B279}"/>
                </a:ext>
              </a:extLst>
            </p:cNvPr>
            <p:cNvSpPr/>
            <p:nvPr/>
          </p:nvSpPr>
          <p:spPr>
            <a:xfrm>
              <a:off x="4202825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849C2B2-89CB-4425-824B-2F650ED44FAA}"/>
                </a:ext>
              </a:extLst>
            </p:cNvPr>
            <p:cNvSpPr/>
            <p:nvPr/>
          </p:nvSpPr>
          <p:spPr>
            <a:xfrm>
              <a:off x="4404727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896450C-3DC1-449D-ADE4-70D34CE05C4E}"/>
                </a:ext>
              </a:extLst>
            </p:cNvPr>
            <p:cNvSpPr/>
            <p:nvPr/>
          </p:nvSpPr>
          <p:spPr>
            <a:xfrm>
              <a:off x="4606629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6E9824E-01E5-4817-B2FF-5D6BE04C6011}"/>
                </a:ext>
              </a:extLst>
            </p:cNvPr>
            <p:cNvSpPr/>
            <p:nvPr/>
          </p:nvSpPr>
          <p:spPr>
            <a:xfrm>
              <a:off x="4808531" y="271833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EE1F3E-A723-4DD3-B73D-75215E81784D}"/>
              </a:ext>
            </a:extLst>
          </p:cNvPr>
          <p:cNvGrpSpPr/>
          <p:nvPr/>
        </p:nvGrpSpPr>
        <p:grpSpPr>
          <a:xfrm>
            <a:off x="5531549" y="4261104"/>
            <a:ext cx="504755" cy="504755"/>
            <a:chOff x="5531549" y="4261104"/>
            <a:chExt cx="504755" cy="504755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21841A3-EC02-4278-9584-19F997E9BEDE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4063AEE-0547-4EB9-92E4-B252778CD1F5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890BF3-D3B5-4F6F-B450-B01E32783C96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9E60B4B-6C00-494F-A89B-52EF1E74B34D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D23CD17-833E-45F6-B25B-BA900B70C53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997AB69-3DC7-4393-8653-9164A4529D61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2471D539-3BED-4847-AB38-F8B1651E5BF9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AB707B3-F1A3-4F8A-8A06-4B932E71E262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F79BBF5-A745-4C5C-AA38-391917B91F54}"/>
              </a:ext>
            </a:extLst>
          </p:cNvPr>
          <p:cNvSpPr/>
          <p:nvPr/>
        </p:nvSpPr>
        <p:spPr>
          <a:xfrm>
            <a:off x="5111384" y="3297936"/>
            <a:ext cx="521116" cy="48644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7781169-83DD-491C-982B-556A195ED632}"/>
              </a:ext>
            </a:extLst>
          </p:cNvPr>
          <p:cNvGrpSpPr/>
          <p:nvPr/>
        </p:nvGrpSpPr>
        <p:grpSpPr>
          <a:xfrm>
            <a:off x="4455202" y="4261104"/>
            <a:ext cx="504755" cy="504755"/>
            <a:chOff x="5531549" y="4261104"/>
            <a:chExt cx="504755" cy="50475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7A993F25-51AD-4603-9824-BF53E4B8DC61}"/>
                </a:ext>
              </a:extLst>
            </p:cNvPr>
            <p:cNvSpPr/>
            <p:nvPr/>
          </p:nvSpPr>
          <p:spPr>
            <a:xfrm>
              <a:off x="5632500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7CF3F9F-8A5D-4576-8725-8267AB61660B}"/>
                </a:ext>
              </a:extLst>
            </p:cNvPr>
            <p:cNvSpPr/>
            <p:nvPr/>
          </p:nvSpPr>
          <p:spPr>
            <a:xfrm>
              <a:off x="5834402" y="4261104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A78A180-6318-4146-A4D7-D6A7FE8E67F3}"/>
                </a:ext>
              </a:extLst>
            </p:cNvPr>
            <p:cNvSpPr/>
            <p:nvPr/>
          </p:nvSpPr>
          <p:spPr>
            <a:xfrm>
              <a:off x="5632500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BD3C61F-763A-4BC8-969F-1CCF8F3F5A03}"/>
                </a:ext>
              </a:extLst>
            </p:cNvPr>
            <p:cNvSpPr/>
            <p:nvPr/>
          </p:nvSpPr>
          <p:spPr>
            <a:xfrm>
              <a:off x="5834402" y="4463006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48A20A-9B4B-4F77-8CCA-D9DEBB658FEC}"/>
                </a:ext>
              </a:extLst>
            </p:cNvPr>
            <p:cNvSpPr/>
            <p:nvPr/>
          </p:nvSpPr>
          <p:spPr>
            <a:xfrm>
              <a:off x="5531549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EBBE2BC-C058-4407-BC22-97F9C0A1BE23}"/>
                </a:ext>
              </a:extLst>
            </p:cNvPr>
            <p:cNvSpPr/>
            <p:nvPr/>
          </p:nvSpPr>
          <p:spPr>
            <a:xfrm>
              <a:off x="5733451" y="4362055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FB5C6385-93D9-47FB-8E4C-DB83B1B4DFC3}"/>
                </a:ext>
              </a:extLst>
            </p:cNvPr>
            <p:cNvSpPr/>
            <p:nvPr/>
          </p:nvSpPr>
          <p:spPr>
            <a:xfrm>
              <a:off x="5531549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66C3080-93E5-4413-B043-4767AF8ED3C6}"/>
                </a:ext>
              </a:extLst>
            </p:cNvPr>
            <p:cNvSpPr/>
            <p:nvPr/>
          </p:nvSpPr>
          <p:spPr>
            <a:xfrm>
              <a:off x="5733451" y="4563957"/>
              <a:ext cx="201902" cy="2019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9372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92F27-B02A-4383-965A-8F615BB4E37C}"/>
              </a:ext>
            </a:extLst>
          </p:cNvPr>
          <p:cNvSpPr txBox="1"/>
          <p:nvPr/>
        </p:nvSpPr>
        <p:spPr>
          <a:xfrm>
            <a:off x="2931459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[[[[0. 8.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8.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9.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0.]]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4.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7.]]]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[[[0. 1. 2.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[9. 0. 0. 5.]]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[[9. 0. 0. 0.]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8.]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[0. 0. 0. 4.]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[5. 0. 0. 0.]]]]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1E46-23F6-49AD-A9E5-4635714B2D07}"/>
              </a:ext>
            </a:extLst>
          </p:cNvPr>
          <p:cNvSpPr txBox="1"/>
          <p:nvPr/>
        </p:nvSpPr>
        <p:spPr>
          <a:xfrm>
            <a:off x="43987" y="897775"/>
            <a:ext cx="259077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[[[[12 14  7 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[ 1  4 11  8]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[ 2 11 16 16]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[17 14  1  3]]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[[15  3  3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[ 8  6 16  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14 14  9]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 3 15 18]]]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[[[ 5 18 10  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 5  4  6]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[ 5 10 13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4 14]]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[[17  7  3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[11  4  6 15]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[ 4 15 10 13]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[18  9  9  2]]]]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CA8C-08DB-4A36-9A93-163DE910132B}"/>
              </a:ext>
            </a:extLst>
          </p:cNvPr>
          <p:cNvSpPr txBox="1"/>
          <p:nvPr/>
        </p:nvSpPr>
        <p:spPr>
          <a:xfrm>
            <a:off x="6108192" y="1011936"/>
            <a:ext cx="3254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 층의 미분값은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선택된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값 자리에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온 미분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전달 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38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오전반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64505</TotalTime>
  <Words>17686</Words>
  <Application>Microsoft Office PowerPoint</Application>
  <PresentationFormat>사용자 지정</PresentationFormat>
  <Paragraphs>5713</Paragraphs>
  <Slides>227</Slides>
  <Notes>227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227</vt:i4>
      </vt:variant>
    </vt:vector>
  </HeadingPairs>
  <TitlesOfParts>
    <vt:vector size="238" baseType="lpstr">
      <vt:lpstr>Consolas</vt:lpstr>
      <vt:lpstr>맑은 고딕</vt:lpstr>
      <vt:lpstr>Candara</vt:lpstr>
      <vt:lpstr>Microsoft Sans Serif</vt:lpstr>
      <vt:lpstr>굴림</vt:lpstr>
      <vt:lpstr>맑은 고딕</vt:lpstr>
      <vt:lpstr>Arial</vt:lpstr>
      <vt:lpstr>고도 M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av2710</cp:lastModifiedBy>
  <cp:revision>3555</cp:revision>
  <dcterms:created xsi:type="dcterms:W3CDTF">2008-02-04T08:04:25Z</dcterms:created>
  <dcterms:modified xsi:type="dcterms:W3CDTF">2020-11-18T03:43:07Z</dcterms:modified>
</cp:coreProperties>
</file>